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CD4AD-F983-46F3-AE37-0A5E496BBF7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6736-C212-4FC3-B915-6FF80CEF90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7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225CC-87A1-445A-A5D6-69610B0A2BAA}" type="slidenum">
              <a:rPr lang="it-IT" smtClean="0">
                <a:latin typeface="Arial" charset="0"/>
                <a:cs typeface="Arial" charset="0"/>
              </a:rPr>
              <a:pPr/>
              <a:t>1</a:t>
            </a:fld>
            <a:endParaRPr lang="it-IT" smtClean="0">
              <a:latin typeface="Arial" charset="0"/>
              <a:cs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7388"/>
            <a:ext cx="4567238" cy="3425825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4800"/>
          </a:xfrm>
          <a:noFill/>
          <a:ln/>
        </p:spPr>
        <p:txBody>
          <a:bodyPr/>
          <a:lstStyle/>
          <a:p>
            <a:pPr eaLnBrk="1" hangingPunct="1"/>
            <a:endParaRPr lang="it-IT" sz="1400" smtClean="0">
              <a:solidFill>
                <a:srgbClr val="000000"/>
              </a:solidFill>
              <a:latin typeface="Dotum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19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40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925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77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88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737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607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26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80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66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56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41DAC-7688-4065-BBE3-ADD6BE94B4F1}" type="datetimeFigureOut">
              <a:rPr lang="it-IT" smtClean="0"/>
              <a:t>25/10/2018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72C28-B4F5-490A-A1CA-964DF04EF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44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76200"/>
            <a:ext cx="9753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 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CONDIZIONE DI SALUTE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628775"/>
            <a:ext cx="8839200" cy="4800600"/>
          </a:xfrm>
        </p:spPr>
        <p:txBody>
          <a:bodyPr/>
          <a:lstStyle/>
          <a:p>
            <a:pPr eaLnBrk="1" hangingPunct="1">
              <a:spcBef>
                <a:spcPct val="6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i="1" dirty="0">
                <a:latin typeface="Verdana" pitchFamily="34" charset="0"/>
              </a:rPr>
              <a:t>Termine ombrello per malattia (acuta o cronica), disturbo, lesione o trauma. </a:t>
            </a:r>
          </a:p>
          <a:p>
            <a:pPr eaLnBrk="1" hangingPunct="1">
              <a:spcBef>
                <a:spcPct val="6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i="1" dirty="0">
                <a:latin typeface="Verdana" pitchFamily="34" charset="0"/>
              </a:rPr>
              <a:t>Può includere altre circostanze come la gravidanza, l’invecchiamento, lo stress, una anomalia congenita o una predisposizione genetica.</a:t>
            </a:r>
          </a:p>
          <a:p>
            <a:pPr eaLnBrk="1" hangingPunct="1">
              <a:spcBef>
                <a:spcPct val="6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i="1" dirty="0">
                <a:latin typeface="Verdana" pitchFamily="34" charset="0"/>
              </a:rPr>
              <a:t>Le condizioni di salute sono codificate nell’ICD-10.</a:t>
            </a:r>
          </a:p>
        </p:txBody>
      </p:sp>
    </p:spTree>
    <p:extLst>
      <p:ext uri="{BB962C8B-B14F-4D97-AF65-F5344CB8AC3E}">
        <p14:creationId xmlns:p14="http://schemas.microsoft.com/office/powerpoint/2010/main" val="212984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54" y="353290"/>
            <a:ext cx="7869381" cy="590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3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36" y="83126"/>
            <a:ext cx="8349673" cy="626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77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14300"/>
            <a:ext cx="8308108" cy="623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77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190019" y="675163"/>
            <a:ext cx="7438891" cy="558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4" y="477982"/>
            <a:ext cx="9337963" cy="644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18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073" y="280554"/>
            <a:ext cx="8229600" cy="617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23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945" y="218208"/>
            <a:ext cx="8908473" cy="668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59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27" y="-51956"/>
            <a:ext cx="8977746" cy="673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18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4" y="145472"/>
            <a:ext cx="8645236" cy="64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92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108" y="135082"/>
            <a:ext cx="8714509" cy="653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9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691" y="93518"/>
            <a:ext cx="8880764" cy="666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763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Widescreen</PresentationFormat>
  <Paragraphs>5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Dotum</vt:lpstr>
      <vt:lpstr>Verdana</vt:lpstr>
      <vt:lpstr>Wingdings</vt:lpstr>
      <vt:lpstr>Tema di Office</vt:lpstr>
      <vt:lpstr>   CONDIZIONE DI SALUTE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CONDIZIONE DI SALUTE</dc:title>
  <dc:creator>PC</dc:creator>
  <cp:lastModifiedBy>PC</cp:lastModifiedBy>
  <cp:revision>1</cp:revision>
  <dcterms:created xsi:type="dcterms:W3CDTF">2018-10-25T14:23:05Z</dcterms:created>
  <dcterms:modified xsi:type="dcterms:W3CDTF">2018-10-25T14:23:17Z</dcterms:modified>
</cp:coreProperties>
</file>