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</p:sldMasterIdLst>
  <p:notesMasterIdLst>
    <p:notesMasterId r:id="rId29"/>
  </p:notesMasterIdLst>
  <p:sldIdLst>
    <p:sldId id="257" r:id="rId5"/>
    <p:sldId id="259" r:id="rId6"/>
    <p:sldId id="258" r:id="rId7"/>
    <p:sldId id="274" r:id="rId8"/>
    <p:sldId id="261" r:id="rId9"/>
    <p:sldId id="262" r:id="rId10"/>
    <p:sldId id="276" r:id="rId11"/>
    <p:sldId id="275" r:id="rId12"/>
    <p:sldId id="263" r:id="rId13"/>
    <p:sldId id="264" r:id="rId14"/>
    <p:sldId id="269" r:id="rId15"/>
    <p:sldId id="277" r:id="rId16"/>
    <p:sldId id="268" r:id="rId17"/>
    <p:sldId id="278" r:id="rId18"/>
    <p:sldId id="279" r:id="rId19"/>
    <p:sldId id="270" r:id="rId20"/>
    <p:sldId id="280" r:id="rId21"/>
    <p:sldId id="271" r:id="rId22"/>
    <p:sldId id="272" r:id="rId23"/>
    <p:sldId id="273" r:id="rId24"/>
    <p:sldId id="265" r:id="rId25"/>
    <p:sldId id="266" r:id="rId26"/>
    <p:sldId id="267" r:id="rId27"/>
    <p:sldId id="281" r:id="rId28"/>
  </p:sldIdLst>
  <p:sldSz cx="10080625" cy="7559675"/>
  <p:notesSz cx="7772400" cy="10058400"/>
  <p:defaultTextStyle>
    <a:defPPr>
      <a:defRPr lang="en-GB"/>
    </a:defPPr>
    <a:lvl1pPr algn="l" defTabSz="449263" rtl="0" fontAlgn="base" hangingPunct="0">
      <a:lnSpc>
        <a:spcPct val="98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DejaVu Sans" pitchFamily="32" charset="0"/>
        <a:ea typeface="+mn-ea"/>
        <a:cs typeface="Segoe UI" panose="020B0502040204020203" pitchFamily="34" charset="0"/>
      </a:defRPr>
    </a:lvl1pPr>
    <a:lvl2pPr marL="742950" indent="-285750" algn="l" defTabSz="449263" rtl="0" fontAlgn="base" hangingPunct="0">
      <a:lnSpc>
        <a:spcPct val="98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DejaVu Sans" pitchFamily="32" charset="0"/>
        <a:ea typeface="+mn-ea"/>
        <a:cs typeface="Segoe UI" panose="020B0502040204020203" pitchFamily="34" charset="0"/>
      </a:defRPr>
    </a:lvl2pPr>
    <a:lvl3pPr marL="1143000" indent="-228600" algn="l" defTabSz="449263" rtl="0" fontAlgn="base" hangingPunct="0">
      <a:lnSpc>
        <a:spcPct val="98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DejaVu Sans" pitchFamily="32" charset="0"/>
        <a:ea typeface="+mn-ea"/>
        <a:cs typeface="Segoe UI" panose="020B0502040204020203" pitchFamily="34" charset="0"/>
      </a:defRPr>
    </a:lvl3pPr>
    <a:lvl4pPr marL="1600200" indent="-228600" algn="l" defTabSz="449263" rtl="0" fontAlgn="base" hangingPunct="0">
      <a:lnSpc>
        <a:spcPct val="98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DejaVu Sans" pitchFamily="32" charset="0"/>
        <a:ea typeface="+mn-ea"/>
        <a:cs typeface="Segoe UI" panose="020B0502040204020203" pitchFamily="34" charset="0"/>
      </a:defRPr>
    </a:lvl4pPr>
    <a:lvl5pPr marL="2057400" indent="-228600" algn="l" defTabSz="449263" rtl="0" fontAlgn="base" hangingPunct="0">
      <a:lnSpc>
        <a:spcPct val="98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DejaVu Sans" pitchFamily="32" charset="0"/>
        <a:ea typeface="+mn-ea"/>
        <a:cs typeface="Segoe UI" panose="020B0502040204020203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DejaVu Sans" pitchFamily="32" charset="0"/>
        <a:ea typeface="+mn-ea"/>
        <a:cs typeface="Segoe UI" panose="020B0502040204020203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DejaVu Sans" pitchFamily="32" charset="0"/>
        <a:ea typeface="+mn-ea"/>
        <a:cs typeface="Segoe UI" panose="020B0502040204020203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DejaVu Sans" pitchFamily="32" charset="0"/>
        <a:ea typeface="+mn-ea"/>
        <a:cs typeface="Segoe UI" panose="020B0502040204020203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DejaVu Sans" pitchFamily="32" charset="0"/>
        <a:ea typeface="+mn-ea"/>
        <a:cs typeface="Segoe UI" panose="020B0502040204020203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85" d="100"/>
          <a:sy n="85" d="100"/>
        </p:scale>
        <p:origin x="-780" y="-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 /><Relationship Id="rId13" Type="http://schemas.openxmlformats.org/officeDocument/2006/relationships/slide" Target="slides/slide9.xml" /><Relationship Id="rId18" Type="http://schemas.openxmlformats.org/officeDocument/2006/relationships/slide" Target="slides/slide14.xml" /><Relationship Id="rId26" Type="http://schemas.openxmlformats.org/officeDocument/2006/relationships/slide" Target="slides/slide22.xml" /><Relationship Id="rId3" Type="http://schemas.openxmlformats.org/officeDocument/2006/relationships/slideMaster" Target="slideMasters/slideMaster3.xml" /><Relationship Id="rId21" Type="http://schemas.openxmlformats.org/officeDocument/2006/relationships/slide" Target="slides/slide17.xml" /><Relationship Id="rId7" Type="http://schemas.openxmlformats.org/officeDocument/2006/relationships/slide" Target="slides/slide3.xml" /><Relationship Id="rId12" Type="http://schemas.openxmlformats.org/officeDocument/2006/relationships/slide" Target="slides/slide8.xml" /><Relationship Id="rId17" Type="http://schemas.openxmlformats.org/officeDocument/2006/relationships/slide" Target="slides/slide13.xml" /><Relationship Id="rId25" Type="http://schemas.openxmlformats.org/officeDocument/2006/relationships/slide" Target="slides/slide21.xml" /><Relationship Id="rId33" Type="http://schemas.openxmlformats.org/officeDocument/2006/relationships/tableStyles" Target="tableStyles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2.xml" /><Relationship Id="rId20" Type="http://schemas.openxmlformats.org/officeDocument/2006/relationships/slide" Target="slides/slide16.xml" /><Relationship Id="rId29" Type="http://schemas.openxmlformats.org/officeDocument/2006/relationships/notesMaster" Target="notesMasters/notesMaster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2.xml" /><Relationship Id="rId11" Type="http://schemas.openxmlformats.org/officeDocument/2006/relationships/slide" Target="slides/slide7.xml" /><Relationship Id="rId24" Type="http://schemas.openxmlformats.org/officeDocument/2006/relationships/slide" Target="slides/slide20.xml" /><Relationship Id="rId32" Type="http://schemas.openxmlformats.org/officeDocument/2006/relationships/theme" Target="theme/theme1.xml" /><Relationship Id="rId5" Type="http://schemas.openxmlformats.org/officeDocument/2006/relationships/slide" Target="slides/slide1.xml" /><Relationship Id="rId15" Type="http://schemas.openxmlformats.org/officeDocument/2006/relationships/slide" Target="slides/slide11.xml" /><Relationship Id="rId23" Type="http://schemas.openxmlformats.org/officeDocument/2006/relationships/slide" Target="slides/slide19.xml" /><Relationship Id="rId28" Type="http://schemas.openxmlformats.org/officeDocument/2006/relationships/slide" Target="slides/slide24.xml" /><Relationship Id="rId10" Type="http://schemas.openxmlformats.org/officeDocument/2006/relationships/slide" Target="slides/slide6.xml" /><Relationship Id="rId19" Type="http://schemas.openxmlformats.org/officeDocument/2006/relationships/slide" Target="slides/slide15.xml" /><Relationship Id="rId31" Type="http://schemas.openxmlformats.org/officeDocument/2006/relationships/viewProps" Target="viewProps.xml" /><Relationship Id="rId4" Type="http://schemas.openxmlformats.org/officeDocument/2006/relationships/slideMaster" Target="slideMasters/slideMaster4.xml" /><Relationship Id="rId9" Type="http://schemas.openxmlformats.org/officeDocument/2006/relationships/slide" Target="slides/slide5.xml" /><Relationship Id="rId14" Type="http://schemas.openxmlformats.org/officeDocument/2006/relationships/slide" Target="slides/slide10.xml" /><Relationship Id="rId22" Type="http://schemas.openxmlformats.org/officeDocument/2006/relationships/slide" Target="slides/slide18.xml" /><Relationship Id="rId27" Type="http://schemas.openxmlformats.org/officeDocument/2006/relationships/slide" Target="slides/slide23.xml" /><Relationship Id="rId30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2525E405-2162-4426-AE34-104418E9471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8EBA642A-D199-4A30-BED2-5CD203F0C6E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C5032728-C0C5-4F80-9D4F-93D3EBE7294E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DDDDDD"/>
                </a:solidFill>
              </a:defRPr>
            </a:lvl1pPr>
          </a:lstStyle>
          <a:p>
            <a:endParaRPr lang="it-IT" altLang="en-U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964AD0FE-1473-45D5-89A7-A83D84FA058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DDDDDD"/>
                </a:solidFill>
              </a:defRPr>
            </a:lvl1pPr>
          </a:lstStyle>
          <a:p>
            <a:endParaRPr lang="it-IT" altLang="en-US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16313C77-79FA-4A74-AFB3-8607E546F6BE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DDDDDD"/>
                </a:solidFill>
              </a:defRPr>
            </a:lvl1pPr>
          </a:lstStyle>
          <a:p>
            <a:endParaRPr lang="it-IT" altLang="en-US"/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FC58B560-FF43-4BC7-AA49-B2F8FC669E5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DDDDDD"/>
                </a:solidFill>
              </a:defRPr>
            </a:lvl1pPr>
          </a:lstStyle>
          <a:p>
            <a:fld id="{F7433CEE-E8FE-48D3-8A30-22B9E58411CA}" type="slidenum">
              <a:rPr lang="it-IT" altLang="en-US"/>
              <a:pPr/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FE87D58-8792-452C-8E85-9BA5C9DFB2D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26BDC94-07F0-4889-83B6-FD0151E7F3F0}" type="slidenum">
              <a:rPr lang="it-IT" altLang="en-US"/>
              <a:pPr/>
              <a:t>1</a:t>
            </a:fld>
            <a:endParaRPr lang="it-IT" altLang="en-US"/>
          </a:p>
        </p:txBody>
      </p:sp>
      <p:sp>
        <p:nvSpPr>
          <p:cNvPr id="25601" name="Rectangle 1">
            <a:extLst>
              <a:ext uri="{FF2B5EF4-FFF2-40B4-BE49-F238E27FC236}">
                <a16:creationId xmlns:a16="http://schemas.microsoft.com/office/drawing/2014/main" id="{2801585C-22CB-450C-A3FE-CAFDEB9B797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A1435613-3207-48C8-985E-E45FF5AE56C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87A3484-3A48-4500-B810-7280AABE990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F824E1F-6B37-494C-87A5-833D08D95FC7}" type="slidenum">
              <a:rPr lang="it-IT" altLang="en-US"/>
              <a:pPr/>
              <a:t>13</a:t>
            </a:fld>
            <a:endParaRPr lang="it-IT" altLang="en-US"/>
          </a:p>
        </p:txBody>
      </p:sp>
      <p:sp>
        <p:nvSpPr>
          <p:cNvPr id="36865" name="Rectangle 1">
            <a:extLst>
              <a:ext uri="{FF2B5EF4-FFF2-40B4-BE49-F238E27FC236}">
                <a16:creationId xmlns:a16="http://schemas.microsoft.com/office/drawing/2014/main" id="{C940A3E9-4E0E-4A77-B04D-DAB014621D13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B872A333-5ACA-4412-914E-5A0FBD77B68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1546F71-DBEB-46A1-9162-98848C1279E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5A3104F-0FB1-4132-BAF5-415D7AE5A838}" type="slidenum">
              <a:rPr lang="it-IT" altLang="en-US"/>
              <a:pPr/>
              <a:t>16</a:t>
            </a:fld>
            <a:endParaRPr lang="it-IT" altLang="en-US"/>
          </a:p>
        </p:txBody>
      </p:sp>
      <p:sp>
        <p:nvSpPr>
          <p:cNvPr id="38913" name="Rectangle 1">
            <a:extLst>
              <a:ext uri="{FF2B5EF4-FFF2-40B4-BE49-F238E27FC236}">
                <a16:creationId xmlns:a16="http://schemas.microsoft.com/office/drawing/2014/main" id="{9103AE82-0824-4D6F-A5D5-E49E04763F6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52738A18-A543-4188-BECE-7FFB7C04DBE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FBEDBFD-2D3D-481A-A877-38F1DC92C95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7D9A067-F043-4807-8B61-903599E0843F}" type="slidenum">
              <a:rPr lang="it-IT" altLang="en-US"/>
              <a:pPr/>
              <a:t>18</a:t>
            </a:fld>
            <a:endParaRPr lang="it-IT" altLang="en-US"/>
          </a:p>
        </p:txBody>
      </p:sp>
      <p:sp>
        <p:nvSpPr>
          <p:cNvPr id="39937" name="Rectangle 1">
            <a:extLst>
              <a:ext uri="{FF2B5EF4-FFF2-40B4-BE49-F238E27FC236}">
                <a16:creationId xmlns:a16="http://schemas.microsoft.com/office/drawing/2014/main" id="{1F21D00E-3C5E-4DF0-9C0E-962F49B521E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34A630CA-D971-4DBF-9DD9-DBB6BF3DB26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086747-BCEE-42A9-99E2-DEDD25F640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233B3D5-E7BC-4005-8A7C-1156456D2A8E}" type="slidenum">
              <a:rPr lang="it-IT" altLang="en-US"/>
              <a:pPr/>
              <a:t>19</a:t>
            </a:fld>
            <a:endParaRPr lang="it-IT" altLang="en-US"/>
          </a:p>
        </p:txBody>
      </p:sp>
      <p:sp>
        <p:nvSpPr>
          <p:cNvPr id="40961" name="Rectangle 1">
            <a:extLst>
              <a:ext uri="{FF2B5EF4-FFF2-40B4-BE49-F238E27FC236}">
                <a16:creationId xmlns:a16="http://schemas.microsoft.com/office/drawing/2014/main" id="{8ED4E1E8-305C-42C7-AA22-C9EA217FB7F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EDC5BF06-B749-4269-9968-3B36C8A9B22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756C9D-6DDE-4CE5-8048-A487F7FE606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3F89B57-F186-4C62-8C78-4C155D66E08A}" type="slidenum">
              <a:rPr lang="it-IT" altLang="en-US"/>
              <a:pPr/>
              <a:t>20</a:t>
            </a:fld>
            <a:endParaRPr lang="it-IT" altLang="en-US"/>
          </a:p>
        </p:txBody>
      </p:sp>
      <p:sp>
        <p:nvSpPr>
          <p:cNvPr id="41985" name="Rectangle 1">
            <a:extLst>
              <a:ext uri="{FF2B5EF4-FFF2-40B4-BE49-F238E27FC236}">
                <a16:creationId xmlns:a16="http://schemas.microsoft.com/office/drawing/2014/main" id="{60D393A9-5E48-4B2D-A243-8F499041014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77211572-E642-4320-9CD5-A420F700849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741AE6B-AE3C-4EB3-AD40-4E93E7EDA4D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177A40C-DA56-4478-9B88-5C5E2C188257}" type="slidenum">
              <a:rPr lang="it-IT" altLang="en-US"/>
              <a:pPr/>
              <a:t>21</a:t>
            </a:fld>
            <a:endParaRPr lang="it-IT" altLang="en-US"/>
          </a:p>
        </p:txBody>
      </p:sp>
      <p:sp>
        <p:nvSpPr>
          <p:cNvPr id="33793" name="Rectangle 1">
            <a:extLst>
              <a:ext uri="{FF2B5EF4-FFF2-40B4-BE49-F238E27FC236}">
                <a16:creationId xmlns:a16="http://schemas.microsoft.com/office/drawing/2014/main" id="{6E5A4A0D-4240-42BA-9928-9355E7A6CF14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68400C51-24B5-4984-85ED-5D0E461BC9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AC1DEC-7FDC-4683-99DE-F04C7DAF71C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6498930-B7A8-4118-AAD9-9854D67AFC90}" type="slidenum">
              <a:rPr lang="it-IT" altLang="en-US"/>
              <a:pPr/>
              <a:t>22</a:t>
            </a:fld>
            <a:endParaRPr lang="it-IT" altLang="en-US"/>
          </a:p>
        </p:txBody>
      </p:sp>
      <p:sp>
        <p:nvSpPr>
          <p:cNvPr id="34817" name="Rectangle 1">
            <a:extLst>
              <a:ext uri="{FF2B5EF4-FFF2-40B4-BE49-F238E27FC236}">
                <a16:creationId xmlns:a16="http://schemas.microsoft.com/office/drawing/2014/main" id="{304A9649-569B-4037-B885-6FD7F0BAF17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6C17DE7D-91CF-41C5-A5A2-78114BAFD39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19DF9BF-A97F-495C-8A68-5066A043ABB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8243CCD-3BDE-4EB8-AD27-CAFCC37DD30E}" type="slidenum">
              <a:rPr lang="it-IT" altLang="en-US"/>
              <a:pPr/>
              <a:t>23</a:t>
            </a:fld>
            <a:endParaRPr lang="it-IT" altLang="en-US"/>
          </a:p>
        </p:txBody>
      </p:sp>
      <p:sp>
        <p:nvSpPr>
          <p:cNvPr id="35841" name="Rectangle 1">
            <a:extLst>
              <a:ext uri="{FF2B5EF4-FFF2-40B4-BE49-F238E27FC236}">
                <a16:creationId xmlns:a16="http://schemas.microsoft.com/office/drawing/2014/main" id="{8F4FCBFD-B79C-436A-B8C3-90FC7C1A212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FEEE5FC3-1BDB-4161-9FA7-0BEA9AFB241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F98EB3-553B-4688-82D0-6EB1CD824FB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CBC8D44-1845-49B7-B87F-4B4C8247180D}" type="slidenum">
              <a:rPr lang="it-IT" altLang="en-US"/>
              <a:pPr/>
              <a:t>2</a:t>
            </a:fld>
            <a:endParaRPr lang="it-IT" altLang="en-US"/>
          </a:p>
        </p:txBody>
      </p:sp>
      <p:sp>
        <p:nvSpPr>
          <p:cNvPr id="27649" name="Rectangle 1">
            <a:extLst>
              <a:ext uri="{FF2B5EF4-FFF2-40B4-BE49-F238E27FC236}">
                <a16:creationId xmlns:a16="http://schemas.microsoft.com/office/drawing/2014/main" id="{FE176EC9-CF01-4E9A-9331-60C0F9C137D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603B4A8E-ACE5-4F41-8326-B323F4576BE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C36435-020E-4436-A4E9-522BBB6FD6B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60AB961-DC00-414A-8A33-BF197F7383EA}" type="slidenum">
              <a:rPr lang="it-IT" altLang="en-US"/>
              <a:pPr/>
              <a:t>3</a:t>
            </a:fld>
            <a:endParaRPr lang="it-IT" altLang="en-US"/>
          </a:p>
        </p:txBody>
      </p:sp>
      <p:sp>
        <p:nvSpPr>
          <p:cNvPr id="26625" name="Rectangle 1">
            <a:extLst>
              <a:ext uri="{FF2B5EF4-FFF2-40B4-BE49-F238E27FC236}">
                <a16:creationId xmlns:a16="http://schemas.microsoft.com/office/drawing/2014/main" id="{EEBB9FB7-3A66-466C-88BC-1B6DEEC6A51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17EA9BF4-2F4A-476C-B9A0-FC0B9A8F22D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F98EB3-553B-4688-82D0-6EB1CD824FB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CBC8D44-1845-49B7-B87F-4B4C8247180D}" type="slidenum">
              <a:rPr lang="it-IT" altLang="en-US"/>
              <a:pPr/>
              <a:t>4</a:t>
            </a:fld>
            <a:endParaRPr lang="it-IT" altLang="en-US"/>
          </a:p>
        </p:txBody>
      </p:sp>
      <p:sp>
        <p:nvSpPr>
          <p:cNvPr id="27649" name="Rectangle 1">
            <a:extLst>
              <a:ext uri="{FF2B5EF4-FFF2-40B4-BE49-F238E27FC236}">
                <a16:creationId xmlns:a16="http://schemas.microsoft.com/office/drawing/2014/main" id="{FE176EC9-CF01-4E9A-9331-60C0F9C137D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603B4A8E-ACE5-4F41-8326-B323F4576BE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A9FF2B6-38D1-4107-9A32-8DFC8193AA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A33E95A-DAD0-424D-A6EC-797B18E539B4}" type="slidenum">
              <a:rPr lang="it-IT" altLang="en-US"/>
              <a:pPr/>
              <a:t>5</a:t>
            </a:fld>
            <a:endParaRPr lang="it-IT" altLang="en-US"/>
          </a:p>
        </p:txBody>
      </p:sp>
      <p:sp>
        <p:nvSpPr>
          <p:cNvPr id="29697" name="Rectangle 1">
            <a:extLst>
              <a:ext uri="{FF2B5EF4-FFF2-40B4-BE49-F238E27FC236}">
                <a16:creationId xmlns:a16="http://schemas.microsoft.com/office/drawing/2014/main" id="{CE8898B0-6AFB-484E-8C5C-B0B870F5780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C51A50B8-B1AC-4C40-BA23-53151EFC0E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DF8E92-DFDC-4BBA-BEDA-95B58802685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8C86AC0-0FBD-4CDA-B5BC-6E0CCEFA04DA}" type="slidenum">
              <a:rPr lang="it-IT" altLang="en-US"/>
              <a:pPr/>
              <a:t>6</a:t>
            </a:fld>
            <a:endParaRPr lang="it-IT" altLang="en-US"/>
          </a:p>
        </p:txBody>
      </p:sp>
      <p:sp>
        <p:nvSpPr>
          <p:cNvPr id="30721" name="Rectangle 1">
            <a:extLst>
              <a:ext uri="{FF2B5EF4-FFF2-40B4-BE49-F238E27FC236}">
                <a16:creationId xmlns:a16="http://schemas.microsoft.com/office/drawing/2014/main" id="{F5612BDE-2248-430B-88AF-6D2B1BF2C14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2BA804F6-7A2C-42A0-B74A-5AE7EA241B8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6BFC8CD-F8CF-4446-A8EA-12514518CF5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1C94288-37D5-4055-8441-B404AEB5A7ED}" type="slidenum">
              <a:rPr lang="it-IT" altLang="en-US"/>
              <a:pPr/>
              <a:t>9</a:t>
            </a:fld>
            <a:endParaRPr lang="it-IT" altLang="en-US"/>
          </a:p>
        </p:txBody>
      </p:sp>
      <p:sp>
        <p:nvSpPr>
          <p:cNvPr id="31745" name="Rectangle 1">
            <a:extLst>
              <a:ext uri="{FF2B5EF4-FFF2-40B4-BE49-F238E27FC236}">
                <a16:creationId xmlns:a16="http://schemas.microsoft.com/office/drawing/2014/main" id="{D069B512-FC10-4220-96E1-002324D29CD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B38802A8-F4EB-4F5E-8180-90F2EA5F37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7D0EAD-50DC-4577-95C8-8CD2E26BFEE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7756791-1A2A-4086-8988-8505CC4F0169}" type="slidenum">
              <a:rPr lang="it-IT" altLang="en-US"/>
              <a:pPr/>
              <a:t>10</a:t>
            </a:fld>
            <a:endParaRPr lang="it-IT" altLang="en-US"/>
          </a:p>
        </p:txBody>
      </p:sp>
      <p:sp>
        <p:nvSpPr>
          <p:cNvPr id="32769" name="Rectangle 1">
            <a:extLst>
              <a:ext uri="{FF2B5EF4-FFF2-40B4-BE49-F238E27FC236}">
                <a16:creationId xmlns:a16="http://schemas.microsoft.com/office/drawing/2014/main" id="{4400DADF-9F45-47BA-B8E6-7B10AB10D84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E685EA98-08C5-47E0-BFE6-A741B4ABCEC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CA84AD-A76C-4E50-855B-EA8D7BA15A2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097E6BB-1155-46B3-8E59-82E928615C07}" type="slidenum">
              <a:rPr lang="it-IT" altLang="en-US"/>
              <a:pPr/>
              <a:t>11</a:t>
            </a:fld>
            <a:endParaRPr lang="it-IT" altLang="en-US"/>
          </a:p>
        </p:txBody>
      </p:sp>
      <p:sp>
        <p:nvSpPr>
          <p:cNvPr id="37889" name="Rectangle 1">
            <a:extLst>
              <a:ext uri="{FF2B5EF4-FFF2-40B4-BE49-F238E27FC236}">
                <a16:creationId xmlns:a16="http://schemas.microsoft.com/office/drawing/2014/main" id="{95FED7B0-8693-4699-9F27-543718C68733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B643E0B8-433E-403D-8768-6C04F726B73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6BA38-98DD-42EB-912F-78439093D9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3816BF-EF9B-47F8-89A8-AE4B0E5859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FCCE-7C06-4549-B310-A1EABBAE57D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B4D621-D4C3-4712-BF88-81C7C0ADC96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12DF94-DFF0-4B3E-832E-73AFDCFD33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406CBBD-F35B-4F32-8167-11C199B9B4BD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15126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5CAAA-C771-42BF-B5FB-EDEDAC245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AC16B9-2958-441C-84DF-3B1830BA0B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5AFF7-174C-4387-8741-1029238629F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0D5ADF-A028-4232-9A6C-97BFD2CC491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C2D98-E784-470C-B34F-6BECE66110F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7ED2C85-83D0-4B1F-8339-525AF1612706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58530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FAE56C-A36E-4374-BBA5-F749AD3D7B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856163" y="301625"/>
            <a:ext cx="1449387" cy="47164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AFB8B5-5FBA-46F1-9425-2E58A63A63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4200525" cy="47164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A255D6-BFCD-4FBF-9211-A0D827674A5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032FC-9EEA-40A9-892A-B3AF7DEA66D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DFA28E-E2C6-469D-A10A-A3476579E82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55DDAB1-C889-45DB-BF57-9989D0E847C7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4017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DF47A-1321-4D0C-8D64-28DB709E9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301625"/>
            <a:ext cx="4038600" cy="12604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88C8E6-E38B-4DD3-A780-F57F7757550E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03238" y="6886575"/>
            <a:ext cx="2346325" cy="519113"/>
          </a:xfrm>
        </p:spPr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0F3ABA-4A03-42D6-9AC5-4D9645A021E3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19113"/>
          </a:xfrm>
        </p:spPr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707C12-DFA0-4A9D-80F9-40B7EE496DD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19113"/>
          </a:xfrm>
        </p:spPr>
        <p:txBody>
          <a:bodyPr/>
          <a:lstStyle>
            <a:lvl1pPr>
              <a:defRPr/>
            </a:lvl1pPr>
          </a:lstStyle>
          <a:p>
            <a:fld id="{6C451E49-3115-4D5B-AC44-DB221699ECCF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81906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92339-C422-4C85-A39B-712C2043B9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0BDDB8-80D4-4CAC-B2A8-8F65B70D75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FDA82-5817-4DD5-9DFF-2A386BD5137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29E67D-E186-49A6-9549-52611194F7D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A3332-832A-4E7D-A2BE-C51C996015E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CCF24AA-A61C-4030-9718-B5E1BCD6B19B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14878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E3261-FAA9-4B05-99A3-394B1E46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1A298-6F16-488B-9FB2-C10A30FDD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5B48FE-C680-478A-9684-F8CE0B92658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1B557A-69AB-4E08-849B-6CABD0C0ED9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1B9D79-A594-4933-B131-4DC6FB96E42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D812351-0B35-40C6-B3C5-BDC23C645639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95299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B4FC8-9405-452E-A6CD-8A7A1DD68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CDB6E7-52C2-4FD5-8178-FC9AE1166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C842B-1D87-4102-967A-B7574AD1D4D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342129-F993-4EF6-826A-EE17C4DE344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95F7A-B645-458A-95C1-FB5570461CE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410C04A-49AF-4FAA-93BF-DDC0C624BF3D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16748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5792F-25D7-413E-A4AF-313F19477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250FE-7E2F-4EFE-8832-1D7E13B34D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47975" y="2728913"/>
            <a:ext cx="2127250" cy="3390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F32D48-DA3D-4A71-A3DE-B399A35AD4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27625" y="2728913"/>
            <a:ext cx="2127250" cy="3390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005E2C-05AF-4DE9-A189-453AD99386F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6518C-BDCF-4E1B-A991-F6CE5F92C6A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A56A9B-9E3E-4AB4-8FD3-F8ACD17E069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6F5990E-4273-4CEE-B048-7AB24C393D77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64025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B94ED-FBA0-4947-9748-F587544BB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21A1AC-8007-4879-8ABC-0052115145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D0B6BF-EB94-4295-8C88-DC8F292F33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95EECE-E19B-452D-8A79-511474EC60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6CAF27-F742-4F8C-8A78-503E4A1246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9453F0-1C86-4E53-870D-6D4A9B3FEF5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491F5C-F732-440D-AC49-110861B4FA7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A6CAA8-9051-4950-93A4-8E615E4CF92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176261F-3098-4EB7-973D-7D7590ACAD50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72580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311A0-FD6A-4D10-B17B-0D7086947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620957-825B-40B8-B460-EEB3A0D20FC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563931-6B4C-41B9-8E7D-87E247EE390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7ADDDD-BFA6-4C9C-945B-E3C0920D8D2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6EE6196-A61A-47FB-B858-8A93EBD6B849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87012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31CE53-2819-40E2-8DE2-841B457FFEA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B161C1-3922-4F2C-9638-E2B26E50841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8D0E6-76A8-4182-B466-90EEB313239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026E73C-27DC-407F-B84A-7B704CA3A508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66610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072CE-FED3-4A01-B107-6023F70B5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96582-4B85-409C-B70A-A960366E1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5094D-B1BA-4B43-8721-1DE99F8E981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04056-7258-400C-95CB-215A160A440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BCD66-63AA-4B2F-B13A-30FD6C301DB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B4C682A-9DDE-4B4D-90B9-D94A7AA3227B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10424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30004-B8AB-4778-8C09-279749A58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1B142-71D4-4B1A-BFC3-0C81D33A2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D840B3-BCB1-4BEF-9004-6794A988BF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22AA85-5B4D-4858-AB61-31CAD37E903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D03518-8F31-45A8-A4C0-15CDC41B4B4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F6DECD-187B-4511-81E3-439B6A5C0DB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1977387-8213-4D54-98B0-C72CA7F73696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50380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5CFDC-5A85-4D99-A4F1-7DBF88792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18C80-BEA4-4064-A8E7-F0BD8BADE1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585B7C-C956-40EA-BF6D-199EEFE1C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3F9BBF-95EE-485C-A8FE-AE1AC52A6CF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160661-33F3-4D7C-84F5-7253E89A64C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04FD15-CBA8-43D2-9BB5-7AAEA319C56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71C0FAE-218D-462F-80A8-03F2BD9C8BE5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4229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71C96-8287-45DD-8343-2A3407D84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E81632-2D29-4887-AD84-2C8CA58219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B459C0-B113-43DC-A3B5-575F706D834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42553-84A3-490D-896C-DA07EE437EF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AE78D-C402-4938-8889-A8298D6AB28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DC6ECFF-12A4-4D32-9624-B62239628A54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520077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0DDC05-22E2-4C17-AF3A-2851F1387A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153150" y="1382713"/>
            <a:ext cx="1101725" cy="4737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5D18C5-1110-4360-804D-73FC007E9B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847975" y="1382713"/>
            <a:ext cx="3152775" cy="4737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D10B0-3F45-4E87-B1CD-EE98CE83532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374FB-8AC9-4F03-8944-60D6C0124FB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AF39FB-3128-46AE-A2D6-8BF228FC24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C0F4718-21CF-4761-9C64-20F7650DCC2C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20264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9872F-A3BB-4797-9B07-1E415FF804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4CAA96-FE64-42CD-AFDF-FB1FAAF194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BBAFD-1282-481F-AD00-372C5E480AA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92729-6106-4B9B-BA29-9616ACC81A2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EF4E1-A139-4F7C-9C4C-AA56B754497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50B76DB-62BE-4F3E-8D10-9306CE1CEEB2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70900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1D541-9FB5-486B-A6E2-8BA8B2F8C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31742-4E4C-4306-A72D-E4D187059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14DCF-96D9-45F0-AC81-A2D249A94BD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BF8CB8-F9D6-41B1-B08C-0888A6B2A33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06DE6-B4B7-4F34-BB78-CBB2A208880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9E587C2-C958-4C80-9FF2-8CA445200229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428229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1AAFF-087A-43FE-90FB-01077E2F4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60CFE0-0E9E-4EB1-918D-EC94A04B6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D87E3-AD57-405C-AAED-E7FAD3280E3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27EC94-E762-4295-ADDA-10F00AAB20D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E90CC-E3F6-4CFC-9621-ED8E34668A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F56B032-9AA8-41BA-8649-8D756F99612C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77742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3F6FA-11DA-40A7-B4E0-1AF065066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FF0F0-E826-4CE0-A60C-0652FC3725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5300" y="1768475"/>
            <a:ext cx="3219450" cy="48688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81BBC6-2262-4915-96A4-5EA84FBF4F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37150" y="1768475"/>
            <a:ext cx="3219450" cy="48688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D99E30-25DE-4797-94A0-07662D178F6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B99C11-FE69-42A2-BFC0-03049C2322C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1A303F-A08A-4544-A38A-79B1F53E1F6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21853C9-24B5-4415-947D-F8EE67398C25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42194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51BC8-1B4E-4738-94BE-17C1A2AAE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16CF3C-A723-405D-B876-B05268E1C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D3A508-1C7B-4A16-B7DD-970A2FAA08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90421B-8C44-4B3F-9287-4C4E054529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CD2735-FB7E-441F-85D6-71AE37D0B8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1038D6-95AC-4F72-A891-38E4547C999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BC080B-C168-43A3-B58D-9C9764B2916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E6BAA6-BE4E-4181-AA8A-2040024FF78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4677FB2-AE3B-4B59-925C-23A41A169EA1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98678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53628-DA32-4FC4-9168-B8FCC2E1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F0EA16-70E8-4A74-8050-516215CBDDF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B73FCD-ED58-48E3-A13F-EC7E22BF4EB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39DE16-DBDD-43AD-A378-1C5C3A9D9FF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228D954-A6A3-4209-97D3-3E9EB9861079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78110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0BCCC-B20A-4F8A-B06E-2851AE040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6D8938-D125-4664-88C4-7B54D1186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557BF-7FCF-45CA-A04B-7FD004DC6CF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2DDC9E-708E-4FED-8B42-70AB78000B6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B6C048-8146-4F9B-B96C-82F2A9E908D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2133D24-BF72-4417-9AA0-3B2FA13243D2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58237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3EDA96-EA06-45EC-80E2-E64AE771D25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A4194A-6F70-43F9-8104-5A418EB936F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F1E640-96BD-4527-AECE-80D97A2DEAC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B445E33-0955-4C20-AFB2-BA371A43EA44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75458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D7D5E-05B8-432B-BAED-57F6FA261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F5103-3C2F-4470-9520-C7C30F270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247B8E-EDB8-403B-9FA7-92FC02FE94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FE24D2-BE5F-437B-ABFB-3F76AD3F295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2CD819-555F-4784-A4FF-3EA1CD5DEF8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D3AB5D-7B53-4647-A565-7AF218EF668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E3403AA-3F05-40CF-BE90-6299A2F5E72F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78396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063BA-631B-40ED-92A1-6C12D9FA3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DA3FCD-A38C-4F8A-A888-7E113551AA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589EDD-5D36-4DFD-862E-A229E319EF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9DDF5B-D7C2-4C64-A7A4-ABD66179F99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9708CC-0268-4347-922C-432E2C0E2E2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5F4C8E-870F-4485-BD96-61C84D3EF30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0D19F66-B6A8-4664-B296-128FAC74113A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24274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855CE-6866-4AB5-92DC-D45F953F2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8CA09C-2BB0-4ED5-B31F-46D188BB7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FAB90-790F-47F2-ACC5-F07CD68993D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B3F91-9736-4ABD-AF3D-0F34024752D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B5A32-11B6-46D1-9685-9408E3C041A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4B5C33C-E480-456F-945C-03FB0D9C0812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46106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D3C825-9E6D-456D-A2EA-304AFE8F0F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708775" y="301625"/>
            <a:ext cx="1647825" cy="63357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EE3F03-E269-4175-9231-3E3A830D29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765300" y="301625"/>
            <a:ext cx="4791075" cy="63357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A79715-316F-45C4-BD4B-44ED509E8E3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E8491-A247-4F40-B515-300AC15A9A3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E7592-EC89-4627-8E3F-324187E4650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7D451D7-838E-4EB0-9565-B0B58F14EE61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22864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DF368-E264-429A-9808-2EBFDF7366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58C750-BA83-45E4-B41C-7164B9B16C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968C80-D5B6-4717-9FF6-532973C131B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6F6F3-1A9A-41F8-BFDE-21EDEF05A3C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166A5-015C-4606-BCE5-95D76463097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FD095D0-3F5D-47CB-B86D-6A7DF89390A1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97872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9BC13-5FF4-405A-9613-E303FBB30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7A2AA-346C-4504-AF0A-BC7D329B0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A70975-EF64-4480-808C-2C4A27F6DD5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FCF01-83D7-4283-9F92-EE836212B02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72487-2795-43BF-A447-6F415E2A7C5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D75F327-94B9-4848-914D-D7E63E9B65AB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16090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9E502-7FE0-4983-8593-4B4A93181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ED28D8-6B72-4F4C-9F3E-6BC5B359C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84C03B-F435-426F-844A-16138361383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81A91-B6A3-45FF-93AA-DDCF6D340D7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E5FEE3-5B78-4C00-A9FA-72A39AEAB4B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821EDDE-226C-4B1E-969E-71D6244330D0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90114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67815-55C0-4468-845D-9E8C969CC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3F19E-06EB-4205-9F38-C6D15FE07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0088" y="1841500"/>
            <a:ext cx="4262437" cy="4451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C18BAC-562C-4F6F-B662-2F0DF82DDB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4925" y="1841500"/>
            <a:ext cx="4262438" cy="4451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FCB64-3D90-4E06-B899-2508F5DEADD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DAF0DC-C6CD-40EA-8B8C-E2F30A31941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A2D081-4055-4EB3-9CCB-4FBAC681D3B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BBF5ACA-ED47-4E3A-8EFA-AAAB6D999EEB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30684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37A02-056A-43D1-A681-3DA6833D3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2E99BE-CF15-450F-90C4-B48B57B8C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553CDE-8D23-438B-86E0-F807619707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1B2FCC-9FF9-42DD-BB9F-A693408C26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FACB78-E484-4EB7-92C4-F020CF76D3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3A99FE-6972-4087-B09A-EFF5A1E413B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7669D3-0189-4653-A14F-95471DAA94A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F8A2B5-68B9-411A-8790-F9AED815AC7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6E5F01C-6715-4197-8CC8-F5160F1A2950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77502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F891-635C-4E61-A871-9AF5BC9CD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20855-8B75-42A3-A771-B4AA86CBD7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44913" y="2547938"/>
            <a:ext cx="1203325" cy="24701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60D577-294A-421D-B94A-FAE1937617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0638" y="2547938"/>
            <a:ext cx="1204912" cy="24701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7516A9-2107-42CA-92C8-B2239FB82EE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804EF2-7310-448D-9D09-8EC054ADD82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569482-F8F6-4DEA-B083-8EDF15E5874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F8271B9-79F6-4693-B082-5597493B9D80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86961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B32C3-4590-4DDA-884B-E280C7FC4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3ADC31-4928-4BB0-80DD-167419D00E5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B7CB40-8A2C-4913-B1CC-E7BCDA6A69C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E708DB-CFDC-4678-88FE-7054319A565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4B168AF-A501-448E-BA63-72ED554092C3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54426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660688-5652-46EC-935B-D23C8E754DF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160EDC-B91C-43DD-ACE8-3902637D262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FCA95-48B4-429C-A5F4-FB48DF8A750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C75E233-3028-4E84-94C0-A46D54780FDD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6207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DCD38-EE50-44D3-BB92-E20DFB013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03EE7-EEB8-4C70-B8A6-3D4A5A817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6F8362-D5F6-4E78-9A81-05F9A71506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A27BB9-DAB4-4D19-A1D9-7D2F3B3363D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870F3F-E79C-40D5-9C17-B841AE06CB4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8F7FFC-1424-46A9-A7F4-8397E6920E6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3D2A95F-C63E-4BB8-987B-444B7E302172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404063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42B5-A19A-49B1-95BC-9E1F2B04E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A3131B-2B3C-48D4-8AE7-8D77F9D788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0F34B4-7EB5-425A-863A-1AA7D6D71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B3BE27-3D2E-4B76-AE40-12ACB7F6B8E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A9212-4B84-401A-A3A1-4FB1E2CCD8E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417571-7397-4591-BC7F-403178B6911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CE7247A-154C-45C4-AE3C-D083DF8A1088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88874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2AD9F-3A38-4198-B72F-8D939DF05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5CEF38-1AC4-44B1-BB6E-F70BF7B3D3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B128D0-3F64-4C2B-B665-178495AFA0C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2B9952-F893-4240-89D5-4C45A3058F8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289EDA-0592-4BCA-90FC-BA5A7541220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F827578-7328-4835-B538-8EAB2F1006AD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3921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CD11D0-452B-4B0F-9E2F-D395D1E92A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08838" y="446088"/>
            <a:ext cx="2168525" cy="5846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0192F6-BA7F-4B99-B4D7-9E6E533B9E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00088" y="446088"/>
            <a:ext cx="6356350" cy="58467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CC66A-4477-4A60-B7DA-ABD0F189607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EDA0C6-07C8-4A46-9255-F60A6FD52C7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60182-37E4-4DA0-9023-C7E6B004216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0FBEBAD-3DA3-4940-AF3B-497188F5F86E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94342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4C067-7A6F-4E94-9882-39BDF8A7C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0F1C27-83A1-4506-9AA5-9AB353DEC6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498641-602E-487D-8362-1436A23757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39D22C-1377-4781-B476-70C5F69993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0784CA-91EC-4CA6-A899-E8B7AE2B16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74B750-7652-4359-8234-488378238A4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0F803D-1E48-4B08-B34A-C1DB2927BD4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9AFB79-BAC7-4521-87AA-265F4975E4D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06A4A8A-A91F-434B-BCD3-007ACCD457CC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250053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B5463-10B9-4685-97D8-A2E2F73A8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094832-952A-434F-8AAA-5B5933F473A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2090ED-BDE3-4A3E-B098-FCC098E5CC4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4DA93F-17FA-421F-B596-43CE4786862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3AFD8A9-2CB1-46CD-9D6D-3AB99A87754F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77166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14FD3F-A1AA-4875-8314-3DE683EB0EA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D67C9C-689B-41CC-9DFD-179882524DC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C7AC4E-C7CA-44CA-AA4D-4612448E1F4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947E42-C76D-49AE-A8CB-AA8589EB6D12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17534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07F27-406B-44FE-A26F-A27F0B600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D20D3-2DBC-4723-AB74-9E69A8BBC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2BAD24-33FE-49B0-B415-F11C533BC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A796A4-61C5-48ED-85E5-3F64CD5C614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40FF68-4EA9-4914-BB95-19A2B0F4ACA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D172E0-B502-46F2-A26D-8B9B2016D93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3F1496B-77ED-49C1-8E80-D958AED916E9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28552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74910-DF41-415A-8F20-EBE8C7F73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F25DD6-1775-4676-A745-76E7E9FF93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A04A9D-50BD-415A-8968-6FA5898839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F286D-5FB4-4277-AACE-7DB450E816F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A6865B-00D6-4E78-A25A-FA052534EA1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2848D2-DDFA-41C3-9ECB-53929A537F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31630B3-2005-4290-9709-24367EAD1EFE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54008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image" Target="../media/image1.emf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 /><Relationship Id="rId13" Type="http://schemas.openxmlformats.org/officeDocument/2006/relationships/image" Target="../media/image2.emf" /><Relationship Id="rId3" Type="http://schemas.openxmlformats.org/officeDocument/2006/relationships/slideLayout" Target="../slideLayouts/slideLayout15.xml" /><Relationship Id="rId7" Type="http://schemas.openxmlformats.org/officeDocument/2006/relationships/slideLayout" Target="../slideLayouts/slideLayout19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4.xml" /><Relationship Id="rId1" Type="http://schemas.openxmlformats.org/officeDocument/2006/relationships/slideLayout" Target="../slideLayouts/slideLayout13.xml" /><Relationship Id="rId6" Type="http://schemas.openxmlformats.org/officeDocument/2006/relationships/slideLayout" Target="../slideLayouts/slideLayout18.xml" /><Relationship Id="rId11" Type="http://schemas.openxmlformats.org/officeDocument/2006/relationships/slideLayout" Target="../slideLayouts/slideLayout23.xml" /><Relationship Id="rId5" Type="http://schemas.openxmlformats.org/officeDocument/2006/relationships/slideLayout" Target="../slideLayouts/slideLayout17.xml" /><Relationship Id="rId10" Type="http://schemas.openxmlformats.org/officeDocument/2006/relationships/slideLayout" Target="../slideLayouts/slideLayout22.xml" /><Relationship Id="rId4" Type="http://schemas.openxmlformats.org/officeDocument/2006/relationships/slideLayout" Target="../slideLayouts/slideLayout16.xml" /><Relationship Id="rId9" Type="http://schemas.openxmlformats.org/officeDocument/2006/relationships/slideLayout" Target="../slideLayouts/slideLayout21.xml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 /><Relationship Id="rId13" Type="http://schemas.openxmlformats.org/officeDocument/2006/relationships/image" Target="../media/image3.emf" /><Relationship Id="rId3" Type="http://schemas.openxmlformats.org/officeDocument/2006/relationships/slideLayout" Target="../slideLayouts/slideLayout26.xml" /><Relationship Id="rId7" Type="http://schemas.openxmlformats.org/officeDocument/2006/relationships/slideLayout" Target="../slideLayouts/slideLayout30.xml" /><Relationship Id="rId12" Type="http://schemas.openxmlformats.org/officeDocument/2006/relationships/theme" Target="../theme/theme3.xml" /><Relationship Id="rId2" Type="http://schemas.openxmlformats.org/officeDocument/2006/relationships/slideLayout" Target="../slideLayouts/slideLayout25.xml" /><Relationship Id="rId1" Type="http://schemas.openxmlformats.org/officeDocument/2006/relationships/slideLayout" Target="../slideLayouts/slideLayout24.xml" /><Relationship Id="rId6" Type="http://schemas.openxmlformats.org/officeDocument/2006/relationships/slideLayout" Target="../slideLayouts/slideLayout29.xml" /><Relationship Id="rId11" Type="http://schemas.openxmlformats.org/officeDocument/2006/relationships/slideLayout" Target="../slideLayouts/slideLayout34.xml" /><Relationship Id="rId5" Type="http://schemas.openxmlformats.org/officeDocument/2006/relationships/slideLayout" Target="../slideLayouts/slideLayout28.xml" /><Relationship Id="rId10" Type="http://schemas.openxmlformats.org/officeDocument/2006/relationships/slideLayout" Target="../slideLayouts/slideLayout33.xml" /><Relationship Id="rId4" Type="http://schemas.openxmlformats.org/officeDocument/2006/relationships/slideLayout" Target="../slideLayouts/slideLayout27.xml" /><Relationship Id="rId9" Type="http://schemas.openxmlformats.org/officeDocument/2006/relationships/slideLayout" Target="../slideLayouts/slideLayout32.xml" 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 /><Relationship Id="rId13" Type="http://schemas.openxmlformats.org/officeDocument/2006/relationships/image" Target="../media/image4.emf" /><Relationship Id="rId3" Type="http://schemas.openxmlformats.org/officeDocument/2006/relationships/slideLayout" Target="../slideLayouts/slideLayout37.xml" /><Relationship Id="rId7" Type="http://schemas.openxmlformats.org/officeDocument/2006/relationships/slideLayout" Target="../slideLayouts/slideLayout41.xml" /><Relationship Id="rId12" Type="http://schemas.openxmlformats.org/officeDocument/2006/relationships/theme" Target="../theme/theme4.xml" /><Relationship Id="rId2" Type="http://schemas.openxmlformats.org/officeDocument/2006/relationships/slideLayout" Target="../slideLayouts/slideLayout36.xml" /><Relationship Id="rId1" Type="http://schemas.openxmlformats.org/officeDocument/2006/relationships/slideLayout" Target="../slideLayouts/slideLayout35.xml" /><Relationship Id="rId6" Type="http://schemas.openxmlformats.org/officeDocument/2006/relationships/slideLayout" Target="../slideLayouts/slideLayout40.xml" /><Relationship Id="rId11" Type="http://schemas.openxmlformats.org/officeDocument/2006/relationships/slideLayout" Target="../slideLayouts/slideLayout45.xml" /><Relationship Id="rId5" Type="http://schemas.openxmlformats.org/officeDocument/2006/relationships/slideLayout" Target="../slideLayouts/slideLayout39.xml" /><Relationship Id="rId10" Type="http://schemas.openxmlformats.org/officeDocument/2006/relationships/slideLayout" Target="../slideLayouts/slideLayout44.xml" /><Relationship Id="rId4" Type="http://schemas.openxmlformats.org/officeDocument/2006/relationships/slideLayout" Target="../slideLayouts/slideLayout38.xml" /><Relationship Id="rId9" Type="http://schemas.openxmlformats.org/officeDocument/2006/relationships/slideLayout" Target="../slideLayouts/slideLayout4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5BEB222D-6D4F-4737-9381-9B1D3AB2E881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DDDDDD"/>
                </a:solidFill>
              </a:defRPr>
            </a:lvl1pPr>
          </a:lstStyle>
          <a:p>
            <a:endParaRPr lang="it-IT" altLang="en-US"/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1ED2422D-C79C-49E0-B6EA-B03D10E85DF2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DDDDDD"/>
                </a:solidFill>
              </a:defRPr>
            </a:lvl1pPr>
          </a:lstStyle>
          <a:p>
            <a:endParaRPr lang="it-IT" alt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5539E18-6408-40E5-B1AA-A6735E31269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DDDDDD"/>
                </a:solidFill>
              </a:defRPr>
            </a:lvl1pPr>
          </a:lstStyle>
          <a:p>
            <a:fld id="{F4D63790-ECB0-4A0D-A7CD-1A04FC25530A}" type="slidenum">
              <a:rPr lang="it-IT" altLang="en-US"/>
              <a:pPr/>
              <a:t>‹N›</a:t>
            </a:fld>
            <a:endParaRPr lang="it-IT" alt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A4EEAF2-C8ED-42B3-9E69-DD4BCA473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10185401" cy="759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9" name="Rectangle 5">
            <a:extLst>
              <a:ext uri="{FF2B5EF4-FFF2-40B4-BE49-F238E27FC236}">
                <a16:creationId xmlns:a16="http://schemas.microsoft.com/office/drawing/2014/main" id="{E73C22EE-1042-457C-B06B-44A185E11E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744913" y="2547938"/>
            <a:ext cx="2560637" cy="247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812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Fai clic per modificare il formato del testo della struttura</a:t>
            </a:r>
          </a:p>
          <a:p>
            <a:pPr lvl="1"/>
            <a:r>
              <a:rPr lang="en-GB" altLang="en-US"/>
              <a:t>Secondo livello struttura</a:t>
            </a:r>
          </a:p>
          <a:p>
            <a:pPr lvl="2"/>
            <a:r>
              <a:rPr lang="en-GB" altLang="en-US"/>
              <a:t>Terzo livello struttura</a:t>
            </a:r>
          </a:p>
          <a:p>
            <a:pPr lvl="3"/>
            <a:r>
              <a:rPr lang="en-GB" altLang="en-US"/>
              <a:t>Quarto livello struttura</a:t>
            </a:r>
          </a:p>
          <a:p>
            <a:pPr lvl="4"/>
            <a:r>
              <a:rPr lang="en-GB" altLang="en-US"/>
              <a:t>Quinto livello struttura</a:t>
            </a:r>
          </a:p>
          <a:p>
            <a:pPr lvl="4"/>
            <a:r>
              <a:rPr lang="en-GB" altLang="en-US"/>
              <a:t>Sesto livello struttura</a:t>
            </a:r>
          </a:p>
          <a:p>
            <a:pPr lvl="4"/>
            <a:r>
              <a:rPr lang="en-GB" altLang="en-US"/>
              <a:t>Settimo livello struttura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DD161DA-CF4A-4D83-8F68-1FC99903A5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403860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Fai clic per modificare il formato del testo del titolo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96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DejaVu Sans" pitchFamily="32" charset="0"/>
          <a:cs typeface="Segoe UI" panose="020B0502040204020203" pitchFamily="34" charset="0"/>
        </a:defRPr>
      </a:lvl2pPr>
      <a:lvl3pPr marL="11430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DejaVu Sans" pitchFamily="32" charset="0"/>
          <a:cs typeface="Segoe UI" panose="020B0502040204020203" pitchFamily="34" charset="0"/>
        </a:defRPr>
      </a:lvl3pPr>
      <a:lvl4pPr marL="16002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DejaVu Sans" pitchFamily="32" charset="0"/>
          <a:cs typeface="Segoe UI" panose="020B0502040204020203" pitchFamily="34" charset="0"/>
        </a:defRPr>
      </a:lvl4pPr>
      <a:lvl5pPr marL="20574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DejaVu Sans" pitchFamily="32" charset="0"/>
          <a:cs typeface="Segoe UI" panose="020B0502040204020203" pitchFamily="34" charset="0"/>
        </a:defRPr>
      </a:lvl5pPr>
      <a:lvl6pPr marL="25146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DejaVu Sans" pitchFamily="32" charset="0"/>
          <a:cs typeface="Segoe UI" panose="020B0502040204020203" pitchFamily="34" charset="0"/>
        </a:defRPr>
      </a:lvl6pPr>
      <a:lvl7pPr marL="29718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DejaVu Sans" pitchFamily="32" charset="0"/>
          <a:cs typeface="Segoe UI" panose="020B0502040204020203" pitchFamily="34" charset="0"/>
        </a:defRPr>
      </a:lvl7pPr>
      <a:lvl8pPr marL="34290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DejaVu Sans" pitchFamily="32" charset="0"/>
          <a:cs typeface="Segoe UI" panose="020B0502040204020203" pitchFamily="34" charset="0"/>
        </a:defRPr>
      </a:lvl8pPr>
      <a:lvl9pPr marL="38862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DejaVu Sans" pitchFamily="32" charset="0"/>
          <a:cs typeface="Segoe UI" panose="020B0502040204020203" pitchFamily="34" charset="0"/>
        </a:defRPr>
      </a:lvl9pPr>
    </p:titleStyle>
    <p:bodyStyle>
      <a:lvl1pPr marL="342900" indent="-342900" algn="ctr" defTabSz="449263" rtl="0" fontAlgn="base" hangingPunct="0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666666"/>
          </a:solidFill>
          <a:latin typeface="+mn-lt"/>
          <a:ea typeface="+mn-ea"/>
          <a:cs typeface="+mn-cs"/>
        </a:defRPr>
      </a:lvl1pPr>
      <a:lvl2pPr marL="742950" indent="-285750" algn="ctr" defTabSz="449263" rtl="0" fontAlgn="base" hangingPunct="0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666666"/>
          </a:solidFill>
          <a:latin typeface="+mn-lt"/>
          <a:ea typeface="+mn-ea"/>
          <a:cs typeface="+mn-cs"/>
        </a:defRPr>
      </a:lvl2pPr>
      <a:lvl3pPr marL="1143000" indent="-228600" algn="ctr" defTabSz="449263" rtl="0" fontAlgn="base" hangingPunct="0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666666"/>
          </a:solidFill>
          <a:latin typeface="+mn-lt"/>
          <a:ea typeface="+mn-ea"/>
          <a:cs typeface="+mn-cs"/>
        </a:defRPr>
      </a:lvl3pPr>
      <a:lvl4pPr marL="1600200" indent="-228600" algn="ctr" defTabSz="449263" rtl="0" fontAlgn="base" hangingPunct="0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666666"/>
          </a:solidFill>
          <a:latin typeface="+mn-lt"/>
          <a:ea typeface="+mn-ea"/>
          <a:cs typeface="+mn-cs"/>
        </a:defRPr>
      </a:lvl4pPr>
      <a:lvl5pPr marL="2057400" indent="-228600" algn="ctr" defTabSz="449263" rtl="0" fontAlgn="base" hangingPunct="0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>
            <a:extLst>
              <a:ext uri="{FF2B5EF4-FFF2-40B4-BE49-F238E27FC236}">
                <a16:creationId xmlns:a16="http://schemas.microsoft.com/office/drawing/2014/main" id="{2F5CBD89-E285-418E-900A-E20EC6CFB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10186988" cy="759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50" name="Rectangle 2">
            <a:extLst>
              <a:ext uri="{FF2B5EF4-FFF2-40B4-BE49-F238E27FC236}">
                <a16:creationId xmlns:a16="http://schemas.microsoft.com/office/drawing/2014/main" id="{B5031B50-060E-403B-9FC6-DAA331567F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847975" y="1382713"/>
            <a:ext cx="436880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Fai clic per modificare il formato del testo del titolo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0339AE3D-A5B2-459B-8445-630118CBB3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847975" y="2728913"/>
            <a:ext cx="4406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660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Fai clic per modificare il formato del testo della struttura</a:t>
            </a:r>
          </a:p>
          <a:p>
            <a:pPr lvl="1"/>
            <a:r>
              <a:rPr lang="en-GB" altLang="en-US"/>
              <a:t>Secondo livello struttura</a:t>
            </a:r>
          </a:p>
          <a:p>
            <a:pPr lvl="2"/>
            <a:r>
              <a:rPr lang="en-GB" altLang="en-US"/>
              <a:t>Terzo livello struttura</a:t>
            </a:r>
          </a:p>
          <a:p>
            <a:pPr lvl="3"/>
            <a:r>
              <a:rPr lang="en-GB" altLang="en-US"/>
              <a:t>Quarto livello struttura</a:t>
            </a:r>
          </a:p>
          <a:p>
            <a:pPr lvl="4"/>
            <a:r>
              <a:rPr lang="en-GB" altLang="en-US"/>
              <a:t>Quinto livello struttura</a:t>
            </a:r>
          </a:p>
          <a:p>
            <a:pPr lvl="4"/>
            <a:r>
              <a:rPr lang="en-GB" altLang="en-US"/>
              <a:t>Sesto livello struttura</a:t>
            </a:r>
          </a:p>
          <a:p>
            <a:pPr lvl="4"/>
            <a:r>
              <a:rPr lang="en-GB" altLang="en-US"/>
              <a:t>Settimo livello struttura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0F6AE5FE-502B-4054-8148-21D870F46705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142875" y="714692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just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DDDDDD"/>
                </a:solidFill>
              </a:defRPr>
            </a:lvl1pPr>
          </a:lstStyle>
          <a:p>
            <a:endParaRPr lang="it-IT" altLang="en-US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1DD2B8B4-B2EC-44A6-A5B4-9602BE560E47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714692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DDDDDD"/>
                </a:solidFill>
              </a:defRPr>
            </a:lvl1pPr>
          </a:lstStyle>
          <a:p>
            <a:endParaRPr lang="it-IT" altLang="en-US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9B1EFA60-2270-4857-8BA6-A639F3C3CB5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621588" y="714692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DDDDDD"/>
                </a:solidFill>
              </a:defRPr>
            </a:lvl1pPr>
          </a:lstStyle>
          <a:p>
            <a:fld id="{BD22F241-1109-4C76-86B9-13E4E4C97F23}" type="slidenum">
              <a:rPr lang="it-IT" altLang="en-US"/>
              <a:pPr/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333333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2pPr>
      <a:lvl3pPr marL="11430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3pPr>
      <a:lvl4pPr marL="16002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4pPr>
      <a:lvl5pPr marL="20574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5pPr>
      <a:lvl6pPr marL="25146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6pPr>
      <a:lvl7pPr marL="29718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7pPr>
      <a:lvl8pPr marL="34290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8pPr>
      <a:lvl9pPr marL="38862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9pPr>
    </p:titleStyle>
    <p:bodyStyle>
      <a:lvl1pPr marL="342900" indent="-342900" algn="l" defTabSz="449263" rtl="0" fontAlgn="base" hangingPunct="0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600" kern="1200">
          <a:solidFill>
            <a:srgbClr val="666666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666666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666666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666666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>
            <a:extLst>
              <a:ext uri="{FF2B5EF4-FFF2-40B4-BE49-F238E27FC236}">
                <a16:creationId xmlns:a16="http://schemas.microsoft.com/office/drawing/2014/main" id="{A3542715-0244-41B3-AA4B-1178D4810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10186988" cy="759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4" name="Rectangle 2">
            <a:extLst>
              <a:ext uri="{FF2B5EF4-FFF2-40B4-BE49-F238E27FC236}">
                <a16:creationId xmlns:a16="http://schemas.microsoft.com/office/drawing/2014/main" id="{15B11B5F-96CE-444F-9365-B89E4FA1F9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65300" y="301625"/>
            <a:ext cx="659130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Fai clic per modificare il formato del testo del titolo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CDC63550-C31A-4D6F-AC4F-5BCBACFAC2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765300" y="1768475"/>
            <a:ext cx="6591300" cy="486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660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Fai clic per modificare il formato del testo della struttura</a:t>
            </a:r>
          </a:p>
          <a:p>
            <a:pPr lvl="1"/>
            <a:r>
              <a:rPr lang="en-GB" altLang="en-US"/>
              <a:t>Secondo livello struttura</a:t>
            </a:r>
          </a:p>
          <a:p>
            <a:pPr lvl="2"/>
            <a:r>
              <a:rPr lang="en-GB" altLang="en-US"/>
              <a:t>Terzo livello struttura</a:t>
            </a:r>
          </a:p>
          <a:p>
            <a:pPr lvl="3"/>
            <a:r>
              <a:rPr lang="en-GB" altLang="en-US"/>
              <a:t>Quarto livello struttura</a:t>
            </a:r>
          </a:p>
          <a:p>
            <a:pPr lvl="4"/>
            <a:r>
              <a:rPr lang="en-GB" altLang="en-US"/>
              <a:t>Quinto livello struttura</a:t>
            </a:r>
          </a:p>
          <a:p>
            <a:pPr lvl="4"/>
            <a:r>
              <a:rPr lang="en-GB" altLang="en-US"/>
              <a:t>Sesto livello struttura</a:t>
            </a:r>
          </a:p>
          <a:p>
            <a:pPr lvl="4"/>
            <a:r>
              <a:rPr lang="en-GB" altLang="en-US"/>
              <a:t>Settimo livello struttura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22A3C376-69D5-42C8-940D-C4F0843E48FE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142875" y="714692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DDDDDD"/>
                </a:solidFill>
              </a:defRPr>
            </a:lvl1pPr>
          </a:lstStyle>
          <a:p>
            <a:endParaRPr lang="it-IT" altLang="en-US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69B7D2C2-924A-4F3B-B1F4-65CC37FF6AE3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714692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808080"/>
                </a:solidFill>
              </a:defRPr>
            </a:lvl1pPr>
          </a:lstStyle>
          <a:p>
            <a:endParaRPr lang="it-IT" altLang="en-US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368858F7-DF73-4ED7-8FAB-0D22740F950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621588" y="714692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DDDDDD"/>
                </a:solidFill>
              </a:defRPr>
            </a:lvl1pPr>
          </a:lstStyle>
          <a:p>
            <a:fld id="{25DA03D6-F338-4969-B21A-309D932E1977}" type="slidenum">
              <a:rPr lang="it-IT" altLang="en-US"/>
              <a:pPr/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333333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2pPr>
      <a:lvl3pPr marL="11430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3pPr>
      <a:lvl4pPr marL="16002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4pPr>
      <a:lvl5pPr marL="20574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5pPr>
      <a:lvl6pPr marL="25146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6pPr>
      <a:lvl7pPr marL="29718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7pPr>
      <a:lvl8pPr marL="34290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8pPr>
      <a:lvl9pPr marL="38862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9pPr>
    </p:titleStyle>
    <p:bodyStyle>
      <a:lvl1pPr marL="342900" indent="-342900" algn="l" defTabSz="449263" rtl="0" fontAlgn="base" hangingPunct="0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600" kern="1200">
          <a:solidFill>
            <a:srgbClr val="666666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666666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666666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666666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>
            <a:extLst>
              <a:ext uri="{FF2B5EF4-FFF2-40B4-BE49-F238E27FC236}">
                <a16:creationId xmlns:a16="http://schemas.microsoft.com/office/drawing/2014/main" id="{FDFA8DF5-4B11-4A3A-9E1B-8F06F7344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10186988" cy="759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8" name="Rectangle 2">
            <a:extLst>
              <a:ext uri="{FF2B5EF4-FFF2-40B4-BE49-F238E27FC236}">
                <a16:creationId xmlns:a16="http://schemas.microsoft.com/office/drawing/2014/main" id="{ED1733EA-0945-4174-ADEB-47FDFC3C2A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00088" y="446088"/>
            <a:ext cx="8677275" cy="119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Fai clic per modificare il formato del testo del titolo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46F7ABDE-8087-4447-AFF0-1E4ABB90D0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00088" y="1841500"/>
            <a:ext cx="8677275" cy="445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812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Fai clic per modificare il formato del testo della struttura</a:t>
            </a:r>
          </a:p>
          <a:p>
            <a:pPr lvl="1"/>
            <a:r>
              <a:rPr lang="en-GB" altLang="en-US"/>
              <a:t>Secondo livello struttura</a:t>
            </a:r>
          </a:p>
          <a:p>
            <a:pPr lvl="2"/>
            <a:r>
              <a:rPr lang="en-GB" altLang="en-US"/>
              <a:t>Terzo livello struttura</a:t>
            </a:r>
          </a:p>
          <a:p>
            <a:pPr lvl="3"/>
            <a:r>
              <a:rPr lang="en-GB" altLang="en-US"/>
              <a:t>Quarto livello struttura</a:t>
            </a:r>
          </a:p>
          <a:p>
            <a:pPr lvl="4"/>
            <a:r>
              <a:rPr lang="en-GB" altLang="en-US"/>
              <a:t>Quinto livello struttura</a:t>
            </a:r>
          </a:p>
          <a:p>
            <a:pPr lvl="4"/>
            <a:r>
              <a:rPr lang="en-GB" altLang="en-US"/>
              <a:t>Sesto livello struttura</a:t>
            </a:r>
          </a:p>
          <a:p>
            <a:pPr lvl="4"/>
            <a:r>
              <a:rPr lang="en-GB" altLang="en-US"/>
              <a:t>Settimo livello struttura</a:t>
            </a:r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71D82166-A060-48C0-BD7B-22ABE212413B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142875" y="714692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DDDDDD"/>
                </a:solidFill>
              </a:defRPr>
            </a:lvl1pPr>
          </a:lstStyle>
          <a:p>
            <a:endParaRPr lang="it-IT" altLang="en-US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A68F7090-1768-41BD-9D88-3E488F64B0A4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714692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808080"/>
                </a:solidFill>
              </a:defRPr>
            </a:lvl1pPr>
          </a:lstStyle>
          <a:p>
            <a:endParaRPr lang="it-IT" altLang="en-US"/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BDF3C1EA-FAEB-44ED-B7CB-10EC3B40CCD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621588" y="714692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DDDDDD"/>
                </a:solidFill>
              </a:defRPr>
            </a:lvl1pPr>
          </a:lstStyle>
          <a:p>
            <a:fld id="{BACCF6BB-FA37-40C1-8707-9E247D7F4F37}" type="slidenum">
              <a:rPr lang="it-IT" altLang="en-US"/>
              <a:pPr/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kern="1200">
          <a:solidFill>
            <a:srgbClr val="333333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2pPr>
      <a:lvl3pPr marL="11430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3pPr>
      <a:lvl4pPr marL="16002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4pPr>
      <a:lvl5pPr marL="20574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5pPr>
      <a:lvl6pPr marL="25146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6pPr>
      <a:lvl7pPr marL="29718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7pPr>
      <a:lvl8pPr marL="34290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8pPr>
      <a:lvl9pPr marL="3886200" indent="-228600" algn="ctr" defTabSz="449263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333333"/>
          </a:solidFill>
          <a:latin typeface="DejaVu Sans" pitchFamily="32" charset="0"/>
          <a:cs typeface="Segoe UI" panose="020B0502040204020203" pitchFamily="34" charset="0"/>
        </a:defRPr>
      </a:lvl9pPr>
    </p:titleStyle>
    <p:bodyStyle>
      <a:lvl1pPr marL="342900" indent="-342900" algn="l" defTabSz="449263" rtl="0" fontAlgn="base" hangingPunct="0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666666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666666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666666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666666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2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7" Type="http://schemas.openxmlformats.org/officeDocument/2006/relationships/image" Target="../media/image24.pn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36.xml" /><Relationship Id="rId6" Type="http://schemas.openxmlformats.org/officeDocument/2006/relationships/image" Target="../media/image23.png" /><Relationship Id="rId5" Type="http://schemas.openxmlformats.org/officeDocument/2006/relationships/image" Target="../media/image22.png" /><Relationship Id="rId4" Type="http://schemas.openxmlformats.org/officeDocument/2006/relationships/image" Target="../media/image21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36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36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36.xml" /><Relationship Id="rId4" Type="http://schemas.openxmlformats.org/officeDocument/2006/relationships/image" Target="../media/image28.jpe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 /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36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36.xml" /><Relationship Id="rId4" Type="http://schemas.openxmlformats.org/officeDocument/2006/relationships/image" Target="../media/image32.png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36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36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4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 /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36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36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 /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36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 /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36.xml" /><Relationship Id="rId5" Type="http://schemas.openxmlformats.org/officeDocument/2006/relationships/image" Target="../media/image39.jpeg" /><Relationship Id="rId4" Type="http://schemas.openxmlformats.org/officeDocument/2006/relationships/image" Target="../media/image38.jpeg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4.xml" /><Relationship Id="rId6" Type="http://schemas.openxmlformats.org/officeDocument/2006/relationships/image" Target="../media/image8.jpeg" /><Relationship Id="rId5" Type="http://schemas.openxmlformats.org/officeDocument/2006/relationships/image" Target="../media/image7.jpeg" /><Relationship Id="rId4" Type="http://schemas.openxmlformats.org/officeDocument/2006/relationships/image" Target="../media/image6.jpeg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4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36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36.xml" /><Relationship Id="rId6" Type="http://schemas.openxmlformats.org/officeDocument/2006/relationships/image" Target="../media/image13.png" /><Relationship Id="rId5" Type="http://schemas.openxmlformats.org/officeDocument/2006/relationships/image" Target="../media/image12.png" /><Relationship Id="rId4" Type="http://schemas.openxmlformats.org/officeDocument/2006/relationships/image" Target="../media/image11.png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14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14.xml" /><Relationship Id="rId5" Type="http://schemas.openxmlformats.org/officeDocument/2006/relationships/image" Target="../media/image18.jpeg" /><Relationship Id="rId4" Type="http://schemas.openxmlformats.org/officeDocument/2006/relationships/image" Target="../media/image17.jpe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3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95B3046F-E5CD-498D-B1D4-E98C566459B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713749" y="746877"/>
            <a:ext cx="6840537" cy="5517064"/>
          </a:xfrm>
          <a:ln/>
        </p:spPr>
        <p:txBody>
          <a:bodyPr anchor="ctr"/>
          <a:lstStyle/>
          <a:p>
            <a:pPr marL="0" indent="0"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</a:pPr>
            <a:r>
              <a:rPr lang="it-IT" altLang="en-US" sz="4000" b="1">
                <a:solidFill>
                  <a:schemeClr val="tx1"/>
                </a:solidFill>
              </a:rPr>
              <a:t>Erasmus Project</a:t>
            </a:r>
          </a:p>
          <a:p>
            <a:pPr marL="0" indent="0"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</a:pPr>
            <a:r>
              <a:rPr lang="it-IT" altLang="en-US" sz="4000" b="1">
                <a:solidFill>
                  <a:schemeClr val="tx1"/>
                </a:solidFill>
              </a:rPr>
              <a:t>I STOP BULLYING WITH ART AND SPORT</a:t>
            </a:r>
          </a:p>
          <a:p>
            <a:pPr marL="0" indent="0"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</a:pPr>
            <a:r>
              <a:rPr lang="it-IT" altLang="en-US" sz="4000" b="1">
                <a:solidFill>
                  <a:schemeClr val="tx1"/>
                </a:solidFill>
              </a:rPr>
              <a:t>2018-2020</a:t>
            </a:r>
          </a:p>
          <a:p>
            <a:pPr marL="0" indent="0"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</a:pPr>
            <a:r>
              <a:rPr lang="it-IT" altLang="en-US" sz="4000" b="1">
                <a:solidFill>
                  <a:schemeClr val="tx1"/>
                </a:solidFill>
              </a:rPr>
              <a:t>Don Milani School </a:t>
            </a:r>
          </a:p>
          <a:p>
            <a:pPr marL="0" indent="0"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</a:pPr>
            <a:r>
              <a:rPr lang="it-IT" altLang="en-US" sz="4000" b="1">
                <a:solidFill>
                  <a:schemeClr val="tx1"/>
                </a:solidFill>
              </a:rPr>
              <a:t>Lanciano </a:t>
            </a:r>
          </a:p>
          <a:p>
            <a:pPr marL="0" indent="0"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</a:pPr>
            <a:r>
              <a:rPr lang="it-IT" altLang="en-US" sz="4000" b="1">
                <a:solidFill>
                  <a:schemeClr val="tx1"/>
                </a:solidFill>
              </a:rPr>
              <a:t>Italy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B940002-F518-4119-99A9-88475EABE04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B5367D8-B2D9-41B2-AA1A-CE2706793470}" type="slidenum">
              <a:rPr lang="it-IT" altLang="en-US"/>
              <a:pPr/>
              <a:t>10</a:t>
            </a:fld>
            <a:endParaRPr lang="it-IT" altLang="en-US"/>
          </a:p>
        </p:txBody>
      </p:sp>
      <p:pic>
        <p:nvPicPr>
          <p:cNvPr id="14337" name="Picture 1">
            <a:extLst>
              <a:ext uri="{FF2B5EF4-FFF2-40B4-BE49-F238E27FC236}">
                <a16:creationId xmlns:a16="http://schemas.microsoft.com/office/drawing/2014/main" id="{729DB3FF-00FC-4D86-89B6-D071D62A5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5" y="62706"/>
            <a:ext cx="3468687" cy="246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38" name="Picture 2">
            <a:extLst>
              <a:ext uri="{FF2B5EF4-FFF2-40B4-BE49-F238E27FC236}">
                <a16:creationId xmlns:a16="http://schemas.microsoft.com/office/drawing/2014/main" id="{418CDABE-BAC7-4287-BC35-95DE9ECDF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340" y="281446"/>
            <a:ext cx="2555875" cy="255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39" name="Picture 3">
            <a:extLst>
              <a:ext uri="{FF2B5EF4-FFF2-40B4-BE49-F238E27FC236}">
                <a16:creationId xmlns:a16="http://schemas.microsoft.com/office/drawing/2014/main" id="{DF18E54F-EF77-41AA-B3D3-33D5BB1F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211" y="2935410"/>
            <a:ext cx="3083091" cy="3558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0" name="Picture 4">
            <a:extLst>
              <a:ext uri="{FF2B5EF4-FFF2-40B4-BE49-F238E27FC236}">
                <a16:creationId xmlns:a16="http://schemas.microsoft.com/office/drawing/2014/main" id="{9FB0DE38-E81D-4D65-AD3A-FFFA57A0A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758" y="3113172"/>
            <a:ext cx="2828633" cy="320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1" name="Picture 5">
            <a:extLst>
              <a:ext uri="{FF2B5EF4-FFF2-40B4-BE49-F238E27FC236}">
                <a16:creationId xmlns:a16="http://schemas.microsoft.com/office/drawing/2014/main" id="{3DEAD7B8-2945-47DC-8247-69093792A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" y="3361212"/>
            <a:ext cx="3872079" cy="355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42" name="Text Box 6">
            <a:extLst>
              <a:ext uri="{FF2B5EF4-FFF2-40B4-BE49-F238E27FC236}">
                <a16:creationId xmlns:a16="http://schemas.microsoft.com/office/drawing/2014/main" id="{73B35FA0-D45C-4042-96FC-BC1BD58EEA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585264"/>
            <a:ext cx="3905417" cy="847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72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r>
              <a:rPr lang="it-IT" sz="2000" b="1" i="0">
                <a:solidFill>
                  <a:srgbClr val="3C4043"/>
                </a:solidFill>
                <a:effectLst/>
                <a:latin typeface="Roboto"/>
              </a:rPr>
              <a:t>The school of Athens Vatican museums Vatican CITY</a:t>
            </a:r>
            <a:endParaRPr lang="it-IT" altLang="en-US" sz="2000" b="1"/>
          </a:p>
        </p:txBody>
      </p:sp>
      <p:sp>
        <p:nvSpPr>
          <p:cNvPr id="14343" name="Text Box 7">
            <a:extLst>
              <a:ext uri="{FF2B5EF4-FFF2-40B4-BE49-F238E27FC236}">
                <a16:creationId xmlns:a16="http://schemas.microsoft.com/office/drawing/2014/main" id="{40151EA3-6308-4C90-A536-071DF1780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4696" y="478296"/>
            <a:ext cx="2016125" cy="2320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72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r>
              <a:rPr lang="it-IT" sz="2000" b="1" i="0">
                <a:solidFill>
                  <a:srgbClr val="3C4043"/>
                </a:solidFill>
                <a:effectLst/>
                <a:latin typeface="Roboto"/>
              </a:rPr>
              <a:t>Madonna and Child with Saint John  Baptist Kunsthistorisches Museum Vienna Austria</a:t>
            </a:r>
            <a:endParaRPr lang="it-IT" altLang="en-US" sz="2000" b="1"/>
          </a:p>
        </p:txBody>
      </p:sp>
      <p:sp>
        <p:nvSpPr>
          <p:cNvPr id="14344" name="Text Box 8">
            <a:extLst>
              <a:ext uri="{FF2B5EF4-FFF2-40B4-BE49-F238E27FC236}">
                <a16:creationId xmlns:a16="http://schemas.microsoft.com/office/drawing/2014/main" id="{C09F4A34-8879-4BEA-8A31-79A131B48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265" y="6586447"/>
            <a:ext cx="2555875" cy="97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72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r>
              <a:rPr lang="it-IT" sz="2000" b="1" i="0">
                <a:solidFill>
                  <a:srgbClr val="3C4043"/>
                </a:solidFill>
                <a:effectLst/>
                <a:latin typeface="Roboto"/>
              </a:rPr>
              <a:t>The Transfiguration Vatican Art Gallery Vatican City</a:t>
            </a:r>
            <a:endParaRPr lang="it-IT" altLang="en-US" sz="2000" b="1"/>
          </a:p>
        </p:txBody>
      </p:sp>
      <p:sp>
        <p:nvSpPr>
          <p:cNvPr id="14345" name="Text Box 9">
            <a:extLst>
              <a:ext uri="{FF2B5EF4-FFF2-40B4-BE49-F238E27FC236}">
                <a16:creationId xmlns:a16="http://schemas.microsoft.com/office/drawing/2014/main" id="{9C69DBD5-436D-428B-8BCE-BBFE56E01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703" y="6914640"/>
            <a:ext cx="3704471" cy="621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72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r>
              <a:rPr lang="it-IT" sz="2000" b="1" i="0">
                <a:solidFill>
                  <a:srgbClr val="3C4043"/>
                </a:solidFill>
                <a:effectLst/>
                <a:latin typeface="Roboto"/>
              </a:rPr>
              <a:t>Le Tre Grazie Museum Condé Chantilly France</a:t>
            </a:r>
            <a:endParaRPr lang="it-IT" altLang="en-US" sz="2000" b="1"/>
          </a:p>
        </p:txBody>
      </p:sp>
      <p:sp>
        <p:nvSpPr>
          <p:cNvPr id="14346" name="Text Box 10">
            <a:extLst>
              <a:ext uri="{FF2B5EF4-FFF2-40B4-BE49-F238E27FC236}">
                <a16:creationId xmlns:a16="http://schemas.microsoft.com/office/drawing/2014/main" id="{FBF3909E-CFE7-4B50-B113-54F1AD0A6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2946" y="6421536"/>
            <a:ext cx="2437679" cy="1138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72" rIns="90000" bIns="45000"/>
          <a:lstStyle>
            <a:lvl1pPr>
              <a:tabLst>
                <a:tab pos="449263" algn="l"/>
                <a:tab pos="898525" algn="l"/>
                <a:tab pos="134778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r>
              <a:rPr lang="it-IT" sz="2000" b="1" i="0">
                <a:solidFill>
                  <a:srgbClr val="3C4043"/>
                </a:solidFill>
                <a:effectLst/>
                <a:latin typeface="Roboto"/>
              </a:rPr>
              <a:t>Marriage of the Virgin Pinacoteca di Brera Milan Italy</a:t>
            </a:r>
            <a:endParaRPr lang="it-IT" altLang="en-US" sz="2000" b="1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B0A0A22-D92B-7249-8A1C-0D2C8E2FE79A}"/>
              </a:ext>
            </a:extLst>
          </p:cNvPr>
          <p:cNvSpPr txBox="1"/>
          <p:nvPr/>
        </p:nvSpPr>
        <p:spPr>
          <a:xfrm>
            <a:off x="3561002" y="202952"/>
            <a:ext cx="2392436" cy="250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3C4043"/>
                </a:solidFill>
                <a:latin typeface="Roboto"/>
              </a:rPr>
              <a:t>T</a:t>
            </a:r>
            <a:r>
              <a:rPr lang="it-IT" sz="3200" b="1" i="0">
                <a:solidFill>
                  <a:srgbClr val="3C4043"/>
                </a:solidFill>
                <a:effectLst/>
                <a:latin typeface="Roboto"/>
              </a:rPr>
              <a:t>he Raffaello’s most famous paintings</a:t>
            </a:r>
            <a:endParaRPr lang="it-IT" sz="32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EF42663-ACE3-43A1-B7EE-80B93EEA6C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DAFC1E9-B78D-45C3-92D8-48B9A20F9073}" type="slidenum">
              <a:rPr lang="it-IT" altLang="en-US"/>
              <a:pPr/>
              <a:t>11</a:t>
            </a:fld>
            <a:endParaRPr lang="it-IT" altLang="en-US"/>
          </a:p>
        </p:txBody>
      </p:sp>
      <p:sp>
        <p:nvSpPr>
          <p:cNvPr id="19457" name="Rectangle 1">
            <a:extLst>
              <a:ext uri="{FF2B5EF4-FFF2-40B4-BE49-F238E27FC236}">
                <a16:creationId xmlns:a16="http://schemas.microsoft.com/office/drawing/2014/main" id="{20447D33-3077-4B92-AC62-F20B7A1BBF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6575" y="0"/>
            <a:ext cx="8678863" cy="1200150"/>
          </a:xfrm>
          <a:ln/>
        </p:spPr>
        <p:txBody>
          <a:bodyPr tIns="10160"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it-IT" altLang="en-US" b="1"/>
              <a:t>Filippo Brunelleschi</a:t>
            </a:r>
            <a:br>
              <a:rPr lang="it-IT" altLang="en-US" b="1"/>
            </a:br>
            <a:r>
              <a:rPr lang="it-IT" altLang="en-US" b="1"/>
              <a:t>Florence 1377-1446</a:t>
            </a:r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7E0AB368-DE27-49B6-812B-F68C75843912}"/>
              </a:ext>
            </a:extLst>
          </p:cNvPr>
          <p:cNvSpPr txBox="1">
            <a:spLocks noChangeArrowheads="1"/>
          </p:cNvSpPr>
          <p:nvPr/>
        </p:nvSpPr>
        <p:spPr bwMode="auto">
          <a:xfrm rot="528107">
            <a:off x="-50012" y="3524719"/>
            <a:ext cx="5691760" cy="362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72" rIns="90000" bIns="45000"/>
          <a:lstStyle>
            <a:lvl1pPr marL="215900" indent="-21590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endParaRPr lang="it-IT" altLang="en-US"/>
          </a:p>
          <a:p>
            <a:pPr algn="just">
              <a:buSzPct val="45000"/>
              <a:buFont typeface="Wingdings" panose="05000000000000000000" pitchFamily="2" charset="2"/>
              <a:buChar char=""/>
            </a:pPr>
            <a:r>
              <a:rPr lang="it-IT" altLang="en-US"/>
              <a:t> </a:t>
            </a:r>
            <a:r>
              <a:rPr lang="it-IT" sz="2800" b="1" i="0">
                <a:solidFill>
                  <a:srgbClr val="3C4043"/>
                </a:solidFill>
                <a:effectLst/>
                <a:latin typeface="Roboto"/>
              </a:rPr>
              <a:t>Brunelleschi invented the linear perspective: he used geometric rules to represent the depth of real space on the two-dimensional painting and he was the most important architect of the Renaissance</a:t>
            </a:r>
          </a:p>
        </p:txBody>
      </p:sp>
      <p:pic>
        <p:nvPicPr>
          <p:cNvPr id="2" name="Immagine 2">
            <a:extLst>
              <a:ext uri="{FF2B5EF4-FFF2-40B4-BE49-F238E27FC236}">
                <a16:creationId xmlns:a16="http://schemas.microsoft.com/office/drawing/2014/main" id="{C36C8E20-DD10-DD49-8795-E8F43C27D5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85416">
            <a:off x="6040083" y="1083116"/>
            <a:ext cx="3713362" cy="46417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39B48E-B27E-384B-B7A5-1E6CC4BC5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674" y="137778"/>
            <a:ext cx="8677275" cy="2276058"/>
          </a:xfrm>
        </p:spPr>
        <p:txBody>
          <a:bodyPr/>
          <a:lstStyle/>
          <a:p>
            <a:r>
              <a:rPr lang="it-IT">
                <a:solidFill>
                  <a:srgbClr val="3C4043"/>
                </a:solidFill>
                <a:latin typeface="Algerian" pitchFamily="82" charset="0"/>
              </a:rPr>
              <a:t>T</a:t>
            </a:r>
            <a:r>
              <a:rPr lang="it-IT" b="0" i="0">
                <a:solidFill>
                  <a:srgbClr val="3C4043"/>
                </a:solidFill>
                <a:effectLst/>
                <a:latin typeface="Algerian" pitchFamily="82" charset="0"/>
              </a:rPr>
              <a:t>he artistic period of the 1600s: the European Baroque and Caravaggio</a:t>
            </a:r>
            <a:endParaRPr lang="it-IT">
              <a:latin typeface="Algerian" pitchFamily="82" charset="0"/>
            </a:endParaRPr>
          </a:p>
        </p:txBody>
      </p:sp>
      <p:pic>
        <p:nvPicPr>
          <p:cNvPr id="4" name="Immagine 4">
            <a:extLst>
              <a:ext uri="{FF2B5EF4-FFF2-40B4-BE49-F238E27FC236}">
                <a16:creationId xmlns:a16="http://schemas.microsoft.com/office/drawing/2014/main" id="{A734E212-AC22-D149-BB30-6CD2BC0B9A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630" y="2287108"/>
            <a:ext cx="4519361" cy="497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6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068BF0-862F-4A40-97DA-0E8D0FD1A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5D83BE1-1077-4665-9F68-A67BCCD7705E}" type="slidenum">
              <a:rPr lang="it-IT" altLang="en-US"/>
              <a:pPr/>
              <a:t>13</a:t>
            </a:fld>
            <a:endParaRPr lang="it-IT" altLang="en-US"/>
          </a:p>
        </p:txBody>
      </p:sp>
      <p:sp>
        <p:nvSpPr>
          <p:cNvPr id="18433" name="Rectangle 1">
            <a:extLst>
              <a:ext uri="{FF2B5EF4-FFF2-40B4-BE49-F238E27FC236}">
                <a16:creationId xmlns:a16="http://schemas.microsoft.com/office/drawing/2014/main" id="{32860AF3-7D14-4638-91D9-6276F96178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8950" y="-15497"/>
            <a:ext cx="8678863" cy="1200150"/>
          </a:xfrm>
          <a:ln/>
        </p:spPr>
        <p:txBody>
          <a:bodyPr tIns="10160"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it-IT" altLang="en-US"/>
              <a:t>CARAVAGGIO</a:t>
            </a:r>
            <a:br>
              <a:rPr lang="it-IT" altLang="en-US"/>
            </a:br>
            <a:r>
              <a:rPr lang="it-IT" altLang="en-US"/>
              <a:t>Milan 1571-Porto Ercole 1610</a:t>
            </a:r>
          </a:p>
        </p:txBody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5ACECF5C-0989-4E5B-A343-5BEB1D04D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3" y="1074508"/>
            <a:ext cx="9431338" cy="172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72" rIns="90000" bIns="45000"/>
          <a:lstStyle>
            <a:lvl1pPr marL="215900" indent="-21590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pPr algn="just">
              <a:buSzPct val="45000"/>
              <a:buFont typeface="Wingdings" panose="05000000000000000000" pitchFamily="2" charset="2"/>
              <a:buChar char=""/>
            </a:pPr>
            <a:r>
              <a:rPr lang="it-IT" sz="2000" b="1" i="0">
                <a:solidFill>
                  <a:srgbClr val="3C4043"/>
                </a:solidFill>
                <a:effectLst/>
                <a:latin typeface="Roboto"/>
              </a:rPr>
              <a:t>Michelangelo Merisi known as "Caravaggio" was the greatest exponent of European Baroque and he used the innovative technique of light and shadow</a:t>
            </a:r>
          </a:p>
          <a:p>
            <a:pPr algn="just">
              <a:buSzPct val="45000"/>
              <a:buFont typeface="Wingdings" panose="05000000000000000000" pitchFamily="2" charset="2"/>
              <a:buChar char=""/>
            </a:pPr>
            <a:r>
              <a:rPr lang="it-IT" sz="2000" b="1" i="0">
                <a:solidFill>
                  <a:srgbClr val="3C4043"/>
                </a:solidFill>
                <a:effectLst/>
                <a:latin typeface="Roboto"/>
              </a:rPr>
              <a:t>"Caravaggio" is the name of a small town in northern Italy where his parents were born </a:t>
            </a:r>
          </a:p>
          <a:p>
            <a:pPr algn="just">
              <a:buSzPct val="45000"/>
              <a:buFont typeface="Wingdings" panose="05000000000000000000" pitchFamily="2" charset="2"/>
              <a:buChar char=""/>
            </a:pPr>
            <a:r>
              <a:rPr lang="it-IT" sz="2000" b="1" i="0">
                <a:solidFill>
                  <a:srgbClr val="3C4043"/>
                </a:solidFill>
                <a:effectLst/>
                <a:latin typeface="Roboto"/>
              </a:rPr>
              <a:t>Caravaggio was accused of murder because he killed a noble in a dispute and this conditioned his life and his works.</a:t>
            </a:r>
            <a:endParaRPr lang="it-IT" altLang="en-US" sz="2000" b="1"/>
          </a:p>
        </p:txBody>
      </p:sp>
      <p:pic>
        <p:nvPicPr>
          <p:cNvPr id="2" name="Immagine 2">
            <a:extLst>
              <a:ext uri="{FF2B5EF4-FFF2-40B4-BE49-F238E27FC236}">
                <a16:creationId xmlns:a16="http://schemas.microsoft.com/office/drawing/2014/main" id="{27C1D4AE-0F86-FD48-8004-87A0EA4791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59" y="3275671"/>
            <a:ext cx="3403010" cy="311151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1CD4899A-9815-1A40-83DF-6F450EB44364}"/>
              </a:ext>
            </a:extLst>
          </p:cNvPr>
          <p:cNvSpPr txBox="1"/>
          <p:nvPr/>
        </p:nvSpPr>
        <p:spPr>
          <a:xfrm>
            <a:off x="179327" y="6381404"/>
            <a:ext cx="4860985" cy="1178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SzPct val="45000"/>
            </a:pPr>
            <a:r>
              <a:rPr lang="it-IT" sz="1800" b="1" i="0">
                <a:solidFill>
                  <a:srgbClr val="3C4043"/>
                </a:solidFill>
                <a:effectLst/>
                <a:latin typeface="Roboto"/>
              </a:rPr>
              <a:t>The Church rejected the painting "The death of the Virgin" because Caravaggio chose a prostitute to represent the Madonna </a:t>
            </a:r>
          </a:p>
        </p:txBody>
      </p:sp>
      <p:pic>
        <p:nvPicPr>
          <p:cNvPr id="9" name="Immagine 9">
            <a:extLst>
              <a:ext uri="{FF2B5EF4-FFF2-40B4-BE49-F238E27FC236}">
                <a16:creationId xmlns:a16="http://schemas.microsoft.com/office/drawing/2014/main" id="{9C125900-51B5-4C41-B9A1-054DA37EB0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535" y="3021711"/>
            <a:ext cx="4302090" cy="3232535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82C6B4E-CC44-6A4D-86E3-2C8E48A6D116}"/>
              </a:ext>
            </a:extLst>
          </p:cNvPr>
          <p:cNvSpPr txBox="1"/>
          <p:nvPr/>
        </p:nvSpPr>
        <p:spPr>
          <a:xfrm>
            <a:off x="6399457" y="6318128"/>
            <a:ext cx="2933531" cy="1178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>
                <a:solidFill>
                  <a:srgbClr val="3C4043"/>
                </a:solidFill>
                <a:effectLst/>
                <a:latin typeface="Roboto"/>
              </a:rPr>
              <a:t>Decapitation is a recurring theme as in the "Beheading of St. John the Baptist" </a:t>
            </a:r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>
            <a:extLst>
              <a:ext uri="{FF2B5EF4-FFF2-40B4-BE49-F238E27FC236}">
                <a16:creationId xmlns:a16="http://schemas.microsoft.com/office/drawing/2014/main" id="{4379759E-80C3-7E43-8D82-A65BE6355C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241256" cy="404173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6B40F971-A245-D24C-AD14-5AC3388A6CDF}"/>
              </a:ext>
            </a:extLst>
          </p:cNvPr>
          <p:cNvSpPr txBox="1"/>
          <p:nvPr/>
        </p:nvSpPr>
        <p:spPr>
          <a:xfrm>
            <a:off x="146635" y="4139349"/>
            <a:ext cx="5094622" cy="393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>
                <a:solidFill>
                  <a:srgbClr val="3C4043"/>
                </a:solidFill>
                <a:effectLst/>
                <a:latin typeface="Roboto"/>
              </a:rPr>
              <a:t>I </a:t>
            </a:r>
            <a:r>
              <a:rPr lang="it-IT" sz="2000" b="1" i="0">
                <a:solidFill>
                  <a:srgbClr val="3C4043"/>
                </a:solidFill>
                <a:effectLst/>
                <a:latin typeface="Roboto"/>
              </a:rPr>
              <a:t>Bari Kimbell Art Museum, Texas.</a:t>
            </a:r>
            <a:endParaRPr lang="it-IT" sz="2000" b="1"/>
          </a:p>
        </p:txBody>
      </p:sp>
      <p:pic>
        <p:nvPicPr>
          <p:cNvPr id="10" name="Immagine 10">
            <a:extLst>
              <a:ext uri="{FF2B5EF4-FFF2-40B4-BE49-F238E27FC236}">
                <a16:creationId xmlns:a16="http://schemas.microsoft.com/office/drawing/2014/main" id="{3DFF533B-5918-5D43-AF3A-D638A137D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822" y="1488909"/>
            <a:ext cx="4596314" cy="4480862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5D2C542-6FBA-AC42-80FA-BD3435C48041}"/>
              </a:ext>
            </a:extLst>
          </p:cNvPr>
          <p:cNvSpPr txBox="1"/>
          <p:nvPr/>
        </p:nvSpPr>
        <p:spPr>
          <a:xfrm>
            <a:off x="5938380" y="6140772"/>
            <a:ext cx="4013199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SzPct val="45000"/>
            </a:pPr>
            <a:r>
              <a:rPr lang="it-IT" sz="2000" b="1" i="0">
                <a:solidFill>
                  <a:srgbClr val="3C4043"/>
                </a:solidFill>
                <a:effectLst/>
                <a:latin typeface="Roboto"/>
              </a:rPr>
              <a:t>In the painting the "Vocation of St. Matthew" for the first time the sacred subjects were transformed into real characters of his time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3AA9151-8608-9B4C-9252-76B8D141A5DE}"/>
              </a:ext>
            </a:extLst>
          </p:cNvPr>
          <p:cNvSpPr txBox="1"/>
          <p:nvPr/>
        </p:nvSpPr>
        <p:spPr>
          <a:xfrm>
            <a:off x="151606" y="4520014"/>
            <a:ext cx="5241256" cy="1449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SzPct val="45000"/>
              <a:buFont typeface="Wingdings" panose="05000000000000000000" pitchFamily="2" charset="2"/>
              <a:buChar char=""/>
            </a:pPr>
            <a:r>
              <a:rPr lang="it-IT" sz="1800" b="1" i="0">
                <a:solidFill>
                  <a:srgbClr val="3C4043"/>
                </a:solidFill>
                <a:effectLst/>
                <a:latin typeface="Roboto"/>
              </a:rPr>
              <a:t>He began his artistic career when he was young in Milan, then he moved to Rome  where he attended taverns in poor neighborhoods: this period influenced the painting «i Bari»</a:t>
            </a:r>
          </a:p>
        </p:txBody>
      </p:sp>
    </p:spTree>
    <p:extLst>
      <p:ext uri="{BB962C8B-B14F-4D97-AF65-F5344CB8AC3E}">
        <p14:creationId xmlns:p14="http://schemas.microsoft.com/office/powerpoint/2010/main" val="295746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C1EBB7-0CCB-6748-BCCD-1A52745E0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674" y="797092"/>
            <a:ext cx="8743115" cy="3065881"/>
          </a:xfrm>
        </p:spPr>
        <p:txBody>
          <a:bodyPr/>
          <a:lstStyle/>
          <a:p>
            <a:r>
              <a:rPr lang="it-IT" sz="4400" b="0" i="0">
                <a:solidFill>
                  <a:srgbClr val="3C4043"/>
                </a:solidFill>
                <a:effectLst/>
                <a:latin typeface="Algerian" pitchFamily="82" charset="0"/>
              </a:rPr>
              <a:t>The early 1800s and the Neoclassicism: </a:t>
            </a:r>
            <a:br>
              <a:rPr lang="it-IT" sz="4400" b="0" i="0">
                <a:solidFill>
                  <a:srgbClr val="3C4043"/>
                </a:solidFill>
                <a:effectLst/>
                <a:latin typeface="Algerian" pitchFamily="82" charset="0"/>
              </a:rPr>
            </a:br>
            <a:r>
              <a:rPr lang="it-IT" sz="4400" b="0" i="0">
                <a:solidFill>
                  <a:srgbClr val="3C4043"/>
                </a:solidFill>
                <a:effectLst/>
                <a:latin typeface="Algerian" pitchFamily="82" charset="0"/>
              </a:rPr>
              <a:t>Antonio Canova</a:t>
            </a:r>
            <a:endParaRPr lang="it-IT" sz="440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12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BAE76A8-87F1-4BCD-BCA6-BC354934315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D8201C8-C3D5-4635-A46D-6ABFEC047DF8}" type="slidenum">
              <a:rPr lang="it-IT" altLang="en-US"/>
              <a:pPr/>
              <a:t>16</a:t>
            </a:fld>
            <a:endParaRPr lang="it-IT" altLang="en-US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F9637B30-C910-4222-8516-FCC67125D4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8643" y="709077"/>
            <a:ext cx="6944771" cy="2371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7446" rIns="90000" bIns="45000"/>
          <a:lstStyle>
            <a:lvl1pPr marL="673100" indent="-4429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pPr marL="230187" indent="0">
              <a:lnSpc>
                <a:spcPct val="93000"/>
              </a:lnSpc>
              <a:buSzPct val="45000"/>
            </a:pPr>
            <a:endParaRPr lang="it-IT" altLang="en-US" sz="1400" b="1">
              <a:solidFill>
                <a:schemeClr val="tx1"/>
              </a:solidFill>
              <a:latin typeface="Quattrocento Sans;sans-serif" charset="0"/>
            </a:endParaRPr>
          </a:p>
          <a:p>
            <a:pPr>
              <a:lnSpc>
                <a:spcPct val="93000"/>
              </a:lnSpc>
              <a:buSzPct val="45000"/>
              <a:buFont typeface="Wingdings" panose="05000000000000000000" pitchFamily="2" charset="2"/>
              <a:buChar char=""/>
            </a:pP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Canova was a sculptor but also a painter. He painted for personal pleasure and never sold his paintings </a:t>
            </a:r>
          </a:p>
          <a:p>
            <a:pPr>
              <a:lnSpc>
                <a:spcPct val="93000"/>
              </a:lnSpc>
              <a:buSzPct val="45000"/>
              <a:buFont typeface="Wingdings" panose="05000000000000000000" pitchFamily="2" charset="2"/>
              <a:buChar char=""/>
            </a:pP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In Venice he made his apprenticeship then moved to Rome and here he made two of his most famous sculptures: Amore e Psiche and the Tre Grazie </a:t>
            </a:r>
          </a:p>
          <a:p>
            <a:pPr>
              <a:lnSpc>
                <a:spcPct val="93000"/>
              </a:lnSpc>
              <a:buSzPct val="45000"/>
              <a:buFont typeface="Wingdings" panose="05000000000000000000" pitchFamily="2" charset="2"/>
              <a:buChar char=""/>
            </a:pPr>
            <a:endParaRPr lang="it-IT" altLang="en-US" sz="2000" b="1">
              <a:solidFill>
                <a:schemeClr val="tx1"/>
              </a:solidFill>
              <a:latin typeface="Quattrocento Sans;sans-serif" charset="0"/>
            </a:endParaRPr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B81AD436-3C37-4679-8F0C-27A10AA98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07" y="0"/>
            <a:ext cx="3008950" cy="4383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483" name="Picture 3">
            <a:extLst>
              <a:ext uri="{FF2B5EF4-FFF2-40B4-BE49-F238E27FC236}">
                <a16:creationId xmlns:a16="http://schemas.microsoft.com/office/drawing/2014/main" id="{87AEB422-FDD3-4851-BCA2-A3CA63463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00" y="3437359"/>
            <a:ext cx="4992283" cy="4122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484" name="Text Box 4">
            <a:extLst>
              <a:ext uri="{FF2B5EF4-FFF2-40B4-BE49-F238E27FC236}">
                <a16:creationId xmlns:a16="http://schemas.microsoft.com/office/drawing/2014/main" id="{8B087E32-A714-4E89-BB53-5296FD4654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51" y="4421982"/>
            <a:ext cx="3093598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72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r>
              <a:rPr lang="it-IT" altLang="en-US"/>
              <a:t> Le Tre Grazie  </a:t>
            </a:r>
            <a:r>
              <a:rPr lang="it-IT" b="0" i="0">
                <a:solidFill>
                  <a:srgbClr val="3C4043"/>
                </a:solidFill>
                <a:effectLst/>
                <a:latin typeface="Roboto"/>
              </a:rPr>
              <a:t>Hermitage Museum, St. Petersburg Russia</a:t>
            </a:r>
            <a:endParaRPr lang="it-IT" altLang="en-US"/>
          </a:p>
        </p:txBody>
      </p:sp>
      <p:sp>
        <p:nvSpPr>
          <p:cNvPr id="20485" name="Text Box 5">
            <a:extLst>
              <a:ext uri="{FF2B5EF4-FFF2-40B4-BE49-F238E27FC236}">
                <a16:creationId xmlns:a16="http://schemas.microsoft.com/office/drawing/2014/main" id="{477EE95C-4136-4304-89E5-9CEC70B17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1029" y="3703040"/>
            <a:ext cx="2164420" cy="86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72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r>
              <a:rPr lang="it-IT" altLang="en-US"/>
              <a:t>Amore e Psiche  Louvre Museum Paris France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4320AF6-D67E-9D49-ABB4-916643A44157}"/>
              </a:ext>
            </a:extLst>
          </p:cNvPr>
          <p:cNvSpPr txBox="1"/>
          <p:nvPr/>
        </p:nvSpPr>
        <p:spPr>
          <a:xfrm>
            <a:off x="3263566" y="-17827"/>
            <a:ext cx="6817059" cy="1057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altLang="en-US" sz="3200" b="1">
                <a:latin typeface="Quattrocento Sans;sans-serif" charset="0"/>
              </a:rPr>
              <a:t>Antonio Canova </a:t>
            </a:r>
          </a:p>
          <a:p>
            <a:pPr algn="ctr"/>
            <a:r>
              <a:rPr lang="it-IT" altLang="en-US" sz="3200" b="1">
                <a:latin typeface="Quattrocento Sans;sans-serif" charset="0"/>
              </a:rPr>
              <a:t> Possagno 1757 – Venezia 1822</a:t>
            </a:r>
            <a:endParaRPr lang="it-IT" sz="3200" b="1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B5CC862-0A4C-6245-AA20-785AC3B13869}"/>
              </a:ext>
            </a:extLst>
          </p:cNvPr>
          <p:cNvSpPr txBox="1"/>
          <p:nvPr/>
        </p:nvSpPr>
        <p:spPr>
          <a:xfrm>
            <a:off x="368467" y="5586732"/>
            <a:ext cx="4286250" cy="1540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The statues of Canova are characterized by elegance, beauty and simplicity</a:t>
            </a:r>
            <a:endParaRPr lang="it-IT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FCBD6E-E2A9-CD49-8109-506A66C67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674" y="446087"/>
            <a:ext cx="8677275" cy="4216149"/>
          </a:xfrm>
        </p:spPr>
        <p:txBody>
          <a:bodyPr/>
          <a:lstStyle/>
          <a:p>
            <a:r>
              <a:rPr lang="it-IT" sz="4400">
                <a:solidFill>
                  <a:srgbClr val="3C4043"/>
                </a:solidFill>
                <a:latin typeface="Algerian" pitchFamily="82" charset="0"/>
              </a:rPr>
              <a:t>T</a:t>
            </a:r>
            <a:r>
              <a:rPr lang="it-IT" sz="4400" b="0" i="0">
                <a:solidFill>
                  <a:srgbClr val="3C4043"/>
                </a:solidFill>
                <a:effectLst/>
                <a:latin typeface="Algerian" pitchFamily="82" charset="0"/>
              </a:rPr>
              <a:t>he end of 1800:</a:t>
            </a:r>
            <a:br>
              <a:rPr lang="it-IT" sz="4400" b="0" i="0">
                <a:solidFill>
                  <a:srgbClr val="3C4043"/>
                </a:solidFill>
                <a:effectLst/>
                <a:latin typeface="Algerian" pitchFamily="82" charset="0"/>
              </a:rPr>
            </a:br>
            <a:r>
              <a:rPr lang="it-IT" sz="4400" b="0" i="0">
                <a:solidFill>
                  <a:srgbClr val="3C4043"/>
                </a:solidFill>
                <a:effectLst/>
                <a:latin typeface="Algerian" pitchFamily="82" charset="0"/>
              </a:rPr>
              <a:t>Divisionism</a:t>
            </a:r>
            <a:br>
              <a:rPr lang="it-IT" sz="4400" b="0" i="0">
                <a:solidFill>
                  <a:srgbClr val="3C4043"/>
                </a:solidFill>
                <a:effectLst/>
                <a:latin typeface="Algerian" pitchFamily="82" charset="0"/>
              </a:rPr>
            </a:br>
            <a:r>
              <a:rPr lang="it-IT" sz="4400" b="0" i="0">
                <a:solidFill>
                  <a:srgbClr val="3C4043"/>
                </a:solidFill>
                <a:effectLst/>
                <a:latin typeface="Algerian" pitchFamily="82" charset="0"/>
              </a:rPr>
              <a:t>Pellizza da Volpedo and</a:t>
            </a:r>
            <a:br>
              <a:rPr lang="it-IT" sz="4400" b="0" i="0">
                <a:solidFill>
                  <a:srgbClr val="3C4043"/>
                </a:solidFill>
                <a:effectLst/>
                <a:latin typeface="Algerian" pitchFamily="82" charset="0"/>
              </a:rPr>
            </a:br>
            <a:r>
              <a:rPr lang="it-IT" sz="4400" b="0" i="0">
                <a:solidFill>
                  <a:srgbClr val="3C4043"/>
                </a:solidFill>
                <a:effectLst/>
                <a:latin typeface="Algerian" pitchFamily="82" charset="0"/>
              </a:rPr>
              <a:t>Francesco Paolo Michetti</a:t>
            </a:r>
            <a:endParaRPr lang="it-IT" sz="440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38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C77976F-863D-4287-9D29-DAEB5C754F8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F0298F8-4665-4228-ACD5-30E36F9CA333}" type="slidenum">
              <a:rPr lang="it-IT" altLang="en-US"/>
              <a:pPr/>
              <a:t>18</a:t>
            </a:fld>
            <a:endParaRPr lang="it-IT" altLang="en-US"/>
          </a:p>
        </p:txBody>
      </p:sp>
      <p:sp>
        <p:nvSpPr>
          <p:cNvPr id="21506" name="Text Box 2">
            <a:extLst>
              <a:ext uri="{FF2B5EF4-FFF2-40B4-BE49-F238E27FC236}">
                <a16:creationId xmlns:a16="http://schemas.microsoft.com/office/drawing/2014/main" id="{50371759-2478-4EA6-8611-1ACF6E345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923"/>
            <a:ext cx="10206205" cy="306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72" rIns="90000" bIns="45000"/>
          <a:lstStyle>
            <a:lvl1pPr marL="215900" indent="-21590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pPr marL="342900" indent="-342900" algn="just">
              <a:buSzPct val="45000"/>
              <a:buFont typeface="Arial" panose="020B0604020202020204" pitchFamily="34" charset="0"/>
              <a:buChar char="•"/>
            </a:pPr>
            <a:r>
              <a:rPr lang="it-IT" sz="2800" b="1" i="0">
                <a:solidFill>
                  <a:srgbClr val="3C4043"/>
                </a:solidFill>
                <a:effectLst/>
                <a:latin typeface="Roboto"/>
              </a:rPr>
              <a:t>In Italy, in the last decade of the nineteenth century, a new pictorial trend was established</a:t>
            </a:r>
          </a:p>
          <a:p>
            <a:pPr marL="342900" indent="-342900" algn="just">
              <a:buSzPct val="45000"/>
              <a:buFont typeface="Arial" panose="020B0604020202020204" pitchFamily="34" charset="0"/>
              <a:buChar char="•"/>
            </a:pPr>
            <a:r>
              <a:rPr lang="it-IT" sz="2800" b="1" i="0">
                <a:solidFill>
                  <a:srgbClr val="3C4043"/>
                </a:solidFill>
                <a:effectLst/>
                <a:latin typeface="Roboto"/>
              </a:rPr>
              <a:t>Divisionism artists conduct studies on light and the division of color and they paint the reality of the countryside </a:t>
            </a:r>
          </a:p>
          <a:p>
            <a:pPr marL="342900" indent="-342900" algn="just">
              <a:buSzPct val="45000"/>
              <a:buFont typeface="Arial" panose="020B0604020202020204" pitchFamily="34" charset="0"/>
              <a:buChar char="•"/>
            </a:pPr>
            <a:r>
              <a:rPr lang="it-IT" sz="2800" b="1" i="0">
                <a:solidFill>
                  <a:srgbClr val="3C4043"/>
                </a:solidFill>
                <a:effectLst/>
                <a:latin typeface="Roboto"/>
              </a:rPr>
              <a:t>Two important exponents were:</a:t>
            </a:r>
          </a:p>
          <a:p>
            <a:pPr marL="342900" indent="-342900" algn="just">
              <a:buSzPct val="45000"/>
              <a:buFont typeface="Arial" panose="020B0604020202020204" pitchFamily="34" charset="0"/>
              <a:buChar char="•"/>
            </a:pPr>
            <a:r>
              <a:rPr lang="it-IT" sz="2800" b="1">
                <a:solidFill>
                  <a:srgbClr val="3C4043"/>
                </a:solidFill>
                <a:latin typeface="Roboto"/>
              </a:rPr>
              <a:t>1)</a:t>
            </a:r>
            <a:r>
              <a:rPr lang="it-IT" sz="2800" b="1" i="0">
                <a:solidFill>
                  <a:srgbClr val="3C4043"/>
                </a:solidFill>
                <a:effectLst/>
                <a:latin typeface="Roboto"/>
              </a:rPr>
              <a:t> Giuseppe Pelizza da Volpedo </a:t>
            </a:r>
            <a:endParaRPr lang="it-IT" altLang="en-US" sz="2800" b="1"/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809E122D-ADC5-440C-B719-EE2430B93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43" y="3250866"/>
            <a:ext cx="9768138" cy="3578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08" name="Text Box 4">
            <a:extLst>
              <a:ext uri="{FF2B5EF4-FFF2-40B4-BE49-F238E27FC236}">
                <a16:creationId xmlns:a16="http://schemas.microsoft.com/office/drawing/2014/main" id="{C67830BF-7363-45BF-B10F-D527E7272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9382" y="6835441"/>
            <a:ext cx="829853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72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r>
              <a:rPr lang="it-IT" altLang="en-US"/>
              <a:t> </a:t>
            </a: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The mirror of life  Gallery of Modern Art Turin Italy</a:t>
            </a:r>
            <a:endParaRPr lang="it-IT" altLang="en-US" sz="24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48CFB48-3E30-4E4F-83F5-503CF6A3365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72734DE-3DC3-4FE9-BDF9-23EFE1C09C0A}" type="slidenum">
              <a:rPr lang="it-IT" altLang="en-US"/>
              <a:pPr/>
              <a:t>19</a:t>
            </a:fld>
            <a:endParaRPr lang="it-IT" altLang="en-US"/>
          </a:p>
        </p:txBody>
      </p:sp>
      <p:sp>
        <p:nvSpPr>
          <p:cNvPr id="22529" name="Text Box 1">
            <a:extLst>
              <a:ext uri="{FF2B5EF4-FFF2-40B4-BE49-F238E27FC236}">
                <a16:creationId xmlns:a16="http://schemas.microsoft.com/office/drawing/2014/main" id="{C6A5BF8F-B120-4ACC-A63C-F836E37DD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0072"/>
            <a:ext cx="10355250" cy="3301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72" rIns="90000" bIns="45000"/>
          <a:lstStyle>
            <a:lvl1pPr marL="215900" indent="-21590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pPr marL="0" indent="0" algn="just"/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2) Francesco Paolo Michetti: painter and photographer from Abruzzo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 At first he photographed the scenes and subjects, then he painted the picture "Iorio's Daughter«.</a:t>
            </a:r>
            <a:r>
              <a:rPr lang="it-IT" sz="2400" b="1">
                <a:solidFill>
                  <a:srgbClr val="3C4043"/>
                </a:solidFill>
                <a:latin typeface="Roboto"/>
              </a:rPr>
              <a:t> It was </a:t>
            </a: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inspired by a real scene: Michetti, together with the poet d'Annunzio, saw some drunk workers who made fun of a beautiful girl  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Michetti faithfully painted the typical costumes of the time and the environment such as the Abruzzo mountains: the Maiella</a:t>
            </a:r>
            <a:endParaRPr lang="it-IT" altLang="en-US" sz="2400" b="1"/>
          </a:p>
        </p:txBody>
      </p:sp>
      <p:pic>
        <p:nvPicPr>
          <p:cNvPr id="22530" name="Picture 2">
            <a:extLst>
              <a:ext uri="{FF2B5EF4-FFF2-40B4-BE49-F238E27FC236}">
                <a16:creationId xmlns:a16="http://schemas.microsoft.com/office/drawing/2014/main" id="{299B351E-9B3B-4B4F-9D23-A4775BCCC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33933"/>
            <a:ext cx="8173954" cy="4425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531" name="Text Box 3">
            <a:extLst>
              <a:ext uri="{FF2B5EF4-FFF2-40B4-BE49-F238E27FC236}">
                <a16:creationId xmlns:a16="http://schemas.microsoft.com/office/drawing/2014/main" id="{AD2D2234-436F-49DD-8D31-8FA7729F6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7423" y="4040000"/>
            <a:ext cx="1823202" cy="3301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72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r>
              <a:rPr lang="it-IT" sz="2800" b="1" i="0">
                <a:solidFill>
                  <a:srgbClr val="3C4043"/>
                </a:solidFill>
                <a:effectLst/>
                <a:latin typeface="Roboto"/>
              </a:rPr>
              <a:t>Iorio's daughter Pescara Italy</a:t>
            </a:r>
            <a:endParaRPr lang="it-IT" altLang="en-US" sz="28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4433B3-0D3C-4682-9F68-5C959E4F74D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3865FEA-C613-4A3F-AFBC-A57E933F0575}" type="slidenum">
              <a:rPr lang="it-IT" altLang="en-US"/>
              <a:pPr/>
              <a:t>2</a:t>
            </a:fld>
            <a:endParaRPr lang="it-IT" altLang="en-US"/>
          </a:p>
        </p:txBody>
      </p:sp>
      <p:sp>
        <p:nvSpPr>
          <p:cNvPr id="9217" name="Rectangle 1">
            <a:extLst>
              <a:ext uri="{FF2B5EF4-FFF2-40B4-BE49-F238E27FC236}">
                <a16:creationId xmlns:a16="http://schemas.microsoft.com/office/drawing/2014/main" id="{6CC9B5F6-FC2E-42B5-BEBA-8274B25903C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81263" y="541421"/>
            <a:ext cx="9316954" cy="6121066"/>
          </a:xfrm>
          <a:ln/>
        </p:spPr>
        <p:txBody>
          <a:bodyPr tIns="7112"/>
          <a:lstStyle/>
          <a:p>
            <a:r>
              <a:rPr lang="it-IT" sz="3600">
                <a:latin typeface="Algerian" pitchFamily="82" charset="0"/>
              </a:rPr>
              <a:t>GOTHIC PERIOD:</a:t>
            </a:r>
            <a:br>
              <a:rPr lang="it-IT" sz="3600">
                <a:latin typeface="Algerian" pitchFamily="82" charset="0"/>
              </a:rPr>
            </a:br>
            <a:r>
              <a:rPr lang="it-IT" sz="3600">
                <a:latin typeface="Algerian" pitchFamily="82" charset="0"/>
              </a:rPr>
              <a:t>Cimabue, Duccio and </a:t>
            </a:r>
            <a:br>
              <a:rPr lang="it-IT" sz="3600">
                <a:latin typeface="Algerian" pitchFamily="82" charset="0"/>
              </a:rPr>
            </a:br>
            <a:r>
              <a:rPr lang="it-IT" sz="3600" b="1">
                <a:latin typeface="Algerian" pitchFamily="82" charset="0"/>
              </a:rPr>
              <a:t>Giotto </a:t>
            </a:r>
            <a:r>
              <a:rPr lang="it-IT" sz="3600">
                <a:latin typeface="Algerian" pitchFamily="82" charset="0"/>
              </a:rPr>
              <a:t> </a:t>
            </a:r>
            <a:r>
              <a:rPr lang="it-IT" sz="3600" b="0" i="0">
                <a:solidFill>
                  <a:srgbClr val="3C4043"/>
                </a:solidFill>
                <a:effectLst/>
                <a:latin typeface="Algerian" pitchFamily="82" charset="0"/>
              </a:rPr>
              <a:t>painter and architect. He introduced the perspective in medieval art</a:t>
            </a:r>
            <a:endParaRPr lang="en-US" sz="3600">
              <a:latin typeface="Algerian" pitchFamily="8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F56F4D7-E2DC-42AE-8282-58A255F78E6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C17CB85-AAD3-48A6-9F1A-55062C16BB9A}" type="slidenum">
              <a:rPr lang="it-IT" altLang="en-US"/>
              <a:pPr/>
              <a:t>20</a:t>
            </a:fld>
            <a:endParaRPr lang="it-IT" altLang="en-US"/>
          </a:p>
        </p:txBody>
      </p:sp>
      <p:sp>
        <p:nvSpPr>
          <p:cNvPr id="23553" name="Rectangle 1">
            <a:extLst>
              <a:ext uri="{FF2B5EF4-FFF2-40B4-BE49-F238E27FC236}">
                <a16:creationId xmlns:a16="http://schemas.microsoft.com/office/drawing/2014/main" id="{73FE4205-30FD-4882-8966-8BF742B4B6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0066" y="-1"/>
            <a:ext cx="9610454" cy="1875821"/>
          </a:xfrm>
          <a:ln/>
        </p:spPr>
        <p:txBody>
          <a:bodyPr tIns="10160"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it-IT" b="0" i="0">
                <a:solidFill>
                  <a:srgbClr val="3C4043"/>
                </a:solidFill>
                <a:effectLst/>
                <a:latin typeface="Algerian" pitchFamily="82" charset="0"/>
              </a:rPr>
              <a:t>METAPHYSICAL painting</a:t>
            </a:r>
            <a:br>
              <a:rPr lang="it-IT" b="0" i="0">
                <a:solidFill>
                  <a:srgbClr val="3C4043"/>
                </a:solidFill>
                <a:effectLst/>
                <a:latin typeface="Roboto"/>
              </a:rPr>
            </a:br>
            <a:r>
              <a:rPr lang="it-IT" altLang="en-US" b="1"/>
              <a:t>Giorgio de Chirico</a:t>
            </a:r>
            <a:br>
              <a:rPr lang="it-IT" altLang="en-US" b="1"/>
            </a:br>
            <a:r>
              <a:rPr lang="it-IT" altLang="en-US" b="1"/>
              <a:t>Volo (Greece)1888-Rome1978</a:t>
            </a:r>
          </a:p>
        </p:txBody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C533258D-2277-4F54-8308-8908C03C3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75820"/>
            <a:ext cx="5241257" cy="5790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72" rIns="90000" bIns="45000"/>
          <a:lstStyle>
            <a:lvl1pPr marL="215900" indent="-21590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pPr marL="0" indent="0">
              <a:buSzPct val="45000"/>
            </a:pPr>
            <a:endParaRPr lang="it-IT" altLang="en-US"/>
          </a:p>
          <a:p>
            <a:pPr algn="just">
              <a:buSzPct val="45000"/>
              <a:buFont typeface="Wingdings" panose="05000000000000000000" pitchFamily="2" charset="2"/>
              <a:buChar char=""/>
            </a:pP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He studied </a:t>
            </a:r>
            <a:r>
              <a:rPr lang="it-IT" sz="2400" b="1">
                <a:solidFill>
                  <a:srgbClr val="3C4043"/>
                </a:solidFill>
                <a:latin typeface="Roboto"/>
              </a:rPr>
              <a:t>in </a:t>
            </a: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Athens,  Florence and Munich </a:t>
            </a:r>
          </a:p>
          <a:p>
            <a:pPr algn="just">
              <a:buSzPct val="45000"/>
              <a:buFont typeface="Wingdings" panose="05000000000000000000" pitchFamily="2" charset="2"/>
              <a:buChar char=""/>
            </a:pP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In Ferrara he met the futurist painter Carlo Carrà and, with him, created the current «metaphysical painting»</a:t>
            </a:r>
          </a:p>
          <a:p>
            <a:pPr algn="just">
              <a:buSzPct val="45000"/>
              <a:buFont typeface="Wingdings" panose="05000000000000000000" pitchFamily="2" charset="2"/>
              <a:buChar char=""/>
            </a:pP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 In Paris he met Picasso and in this period he began to paint the «metaphysical squares». These paintings have: </a:t>
            </a:r>
          </a:p>
          <a:p>
            <a:pPr algn="just">
              <a:buSzPct val="45000"/>
              <a:buFont typeface="Wingdings" panose="05000000000000000000" pitchFamily="2" charset="2"/>
              <a:buChar char=""/>
            </a:pP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very large squares </a:t>
            </a:r>
          </a:p>
          <a:p>
            <a:pPr algn="just">
              <a:buSzPct val="45000"/>
              <a:buFont typeface="Wingdings" panose="05000000000000000000" pitchFamily="2" charset="2"/>
              <a:buChar char=""/>
            </a:pPr>
            <a:r>
              <a:rPr lang="it-IT" sz="2400" b="1">
                <a:solidFill>
                  <a:srgbClr val="3C4043"/>
                </a:solidFill>
                <a:latin typeface="Roboto"/>
              </a:rPr>
              <a:t>no</a:t>
            </a: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 people </a:t>
            </a:r>
            <a:endParaRPr lang="it-IT" sz="2400" b="1">
              <a:solidFill>
                <a:srgbClr val="3C4043"/>
              </a:solidFill>
              <a:latin typeface="Roboto"/>
            </a:endParaRPr>
          </a:p>
          <a:p>
            <a:pPr algn="just">
              <a:buSzPct val="45000"/>
              <a:buFont typeface="Wingdings" panose="05000000000000000000" pitchFamily="2" charset="2"/>
              <a:buChar char=""/>
            </a:pP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 bizarre elements such as mannequins and columns </a:t>
            </a:r>
            <a:endParaRPr lang="it-IT" altLang="en-US" sz="2400" b="1"/>
          </a:p>
          <a:p>
            <a:pPr algn="just">
              <a:buSzPct val="45000"/>
              <a:buFont typeface="Wingdings" panose="05000000000000000000" pitchFamily="2" charset="2"/>
              <a:buNone/>
            </a:pPr>
            <a:r>
              <a:rPr lang="it-IT" altLang="en-US" sz="2400" b="1"/>
              <a:t> </a:t>
            </a:r>
          </a:p>
          <a:p>
            <a:pPr>
              <a:buSzPct val="45000"/>
              <a:buFont typeface="Wingdings" panose="05000000000000000000" pitchFamily="2" charset="2"/>
              <a:buNone/>
            </a:pPr>
            <a:r>
              <a:rPr lang="it-IT" altLang="en-US" sz="2400" b="1"/>
              <a:t> </a:t>
            </a:r>
          </a:p>
        </p:txBody>
      </p:sp>
      <p:pic>
        <p:nvPicPr>
          <p:cNvPr id="23555" name="Picture 3">
            <a:extLst>
              <a:ext uri="{FF2B5EF4-FFF2-40B4-BE49-F238E27FC236}">
                <a16:creationId xmlns:a16="http://schemas.microsoft.com/office/drawing/2014/main" id="{728933ED-9D81-4B37-8AD0-B68F7F326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052" y="1875820"/>
            <a:ext cx="4668203" cy="4717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0E6DB7D1-76E0-1C4A-B93A-ADFA81AA4D45}"/>
              </a:ext>
            </a:extLst>
          </p:cNvPr>
          <p:cNvSpPr txBox="1"/>
          <p:nvPr/>
        </p:nvSpPr>
        <p:spPr>
          <a:xfrm>
            <a:off x="5423265" y="6697848"/>
            <a:ext cx="5094622" cy="816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The disturbing muses Private collection Milan Italy</a:t>
            </a:r>
            <a:endParaRPr lang="it-IT" sz="24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A0304C5-4455-428D-9947-6DC7AB1E7F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343AA57-309D-4359-9B42-F4A559E2977B}" type="slidenum">
              <a:rPr lang="it-IT" altLang="en-US"/>
              <a:pPr/>
              <a:t>21</a:t>
            </a:fld>
            <a:endParaRPr lang="it-IT" altLang="en-US"/>
          </a:p>
        </p:txBody>
      </p:sp>
      <p:sp>
        <p:nvSpPr>
          <p:cNvPr id="15361" name="Rectangle 1">
            <a:extLst>
              <a:ext uri="{FF2B5EF4-FFF2-40B4-BE49-F238E27FC236}">
                <a16:creationId xmlns:a16="http://schemas.microsoft.com/office/drawing/2014/main" id="{D65B07BD-11A2-4C81-A870-57D2EF6C01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rot="1109921">
            <a:off x="854515" y="1992695"/>
            <a:ext cx="8443120" cy="2459554"/>
          </a:xfrm>
          <a:ln/>
        </p:spPr>
        <p:txBody>
          <a:bodyPr tIns="10160"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it-IT" sz="4400" b="1" i="0">
                <a:solidFill>
                  <a:schemeClr val="tx1"/>
                </a:solidFill>
                <a:effectLst/>
                <a:latin typeface="Algerian" pitchFamily="82" charset="0"/>
              </a:rPr>
              <a:t>The </a:t>
            </a:r>
            <a:r>
              <a:rPr lang="it-IT" sz="4400" b="1">
                <a:solidFill>
                  <a:schemeClr val="tx1"/>
                </a:solidFill>
                <a:latin typeface="Algerian" pitchFamily="82" charset="0"/>
              </a:rPr>
              <a:t>F</a:t>
            </a:r>
            <a:r>
              <a:rPr lang="it-IT" sz="4400" b="1" i="0">
                <a:solidFill>
                  <a:schemeClr val="tx1"/>
                </a:solidFill>
                <a:effectLst/>
                <a:latin typeface="Algerian" pitchFamily="82" charset="0"/>
              </a:rPr>
              <a:t>uturism: the 900s</a:t>
            </a:r>
            <a:endParaRPr lang="it-IT" altLang="en-US" sz="4400" b="1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4162581-C47D-5042-9407-6C45382EE8A6}"/>
              </a:ext>
            </a:extLst>
          </p:cNvPr>
          <p:cNvSpPr txBox="1"/>
          <p:nvPr/>
        </p:nvSpPr>
        <p:spPr>
          <a:xfrm>
            <a:off x="1503947" y="5153236"/>
            <a:ext cx="8463966" cy="6352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i="0">
                <a:solidFill>
                  <a:srgbClr val="3C4043"/>
                </a:solidFill>
                <a:effectLst/>
                <a:latin typeface="Roboto"/>
              </a:rPr>
              <a:t>Umberto Boccioni and Giacomo Balla</a:t>
            </a:r>
            <a:endParaRPr lang="it-IT" sz="36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CB91B44-6893-45DF-8073-9E6E7BFF8EE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F544D3A-CDB6-434A-B432-1FB3B340FB2A}" type="slidenum">
              <a:rPr lang="it-IT" altLang="en-US"/>
              <a:pPr/>
              <a:t>22</a:t>
            </a:fld>
            <a:endParaRPr lang="it-IT" altLang="en-US"/>
          </a:p>
        </p:txBody>
      </p:sp>
      <p:sp>
        <p:nvSpPr>
          <p:cNvPr id="16385" name="Text Box 1">
            <a:extLst>
              <a:ext uri="{FF2B5EF4-FFF2-40B4-BE49-F238E27FC236}">
                <a16:creationId xmlns:a16="http://schemas.microsoft.com/office/drawing/2014/main" id="{23EA3EF7-5889-40BE-870A-E6B7140766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18834"/>
            <a:ext cx="8640389" cy="1469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pPr algn="ctr">
              <a:lnSpc>
                <a:spcPct val="116000"/>
              </a:lnSpc>
            </a:pPr>
            <a:r>
              <a:rPr lang="it-IT" altLang="en-US" sz="3600" b="1">
                <a:latin typeface="Comic Sans MS" panose="030F0702030302020204" pitchFamily="66" charset="0"/>
              </a:rPr>
              <a:t>Umberto Boccioni </a:t>
            </a:r>
          </a:p>
          <a:p>
            <a:pPr algn="ctr">
              <a:lnSpc>
                <a:spcPct val="116000"/>
              </a:lnSpc>
            </a:pPr>
            <a:r>
              <a:rPr lang="it-IT" altLang="en-US" sz="3600" b="1">
                <a:latin typeface="Comic Sans MS" panose="030F0702030302020204" pitchFamily="66" charset="0"/>
              </a:rPr>
              <a:t>Reggio Calabria 1882 – Verona 1916</a:t>
            </a:r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ACB60629-7AD0-42F5-A364-9356E1ED3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2354" y="1164003"/>
            <a:ext cx="4748271" cy="603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72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800" b="1" i="0">
                <a:solidFill>
                  <a:schemeClr val="tx1"/>
                </a:solidFill>
                <a:effectLst/>
                <a:latin typeface="Roboto"/>
              </a:rPr>
              <a:t>Boccioni studies literature and then becomes a painter</a:t>
            </a:r>
          </a:p>
          <a:p>
            <a:pPr algn="just"/>
            <a:endParaRPr lang="it-IT" sz="2800" b="1" i="0">
              <a:solidFill>
                <a:schemeClr val="tx1"/>
              </a:solidFill>
              <a:effectLst/>
              <a:latin typeface="Roboto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800" b="1" i="0">
                <a:solidFill>
                  <a:schemeClr val="tx1"/>
                </a:solidFill>
                <a:effectLst/>
                <a:latin typeface="Roboto"/>
              </a:rPr>
              <a:t> With other artists he created Futurism</a:t>
            </a:r>
          </a:p>
          <a:p>
            <a:pPr algn="just"/>
            <a:endParaRPr lang="it-IT" sz="2800" b="1" i="0">
              <a:solidFill>
                <a:schemeClr val="tx1"/>
              </a:solidFill>
              <a:effectLst/>
              <a:latin typeface="Roboto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800" b="1" i="0">
                <a:solidFill>
                  <a:schemeClr val="tx1"/>
                </a:solidFill>
                <a:effectLst/>
                <a:latin typeface="Roboto"/>
              </a:rPr>
              <a:t> An important characteristic of Boccioni's art is the dynamism in paintings and sculptures: he is the inventor of plastic dynamism</a:t>
            </a:r>
            <a:endParaRPr lang="it-IT" altLang="en-US" sz="2800" b="1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2089AE49-83E9-DC48-92C7-3FF919867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3318"/>
            <a:ext cx="5386795" cy="5181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9156E7D5-E719-844B-B4C5-0102A357A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117" y="6910104"/>
            <a:ext cx="8640389" cy="65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72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r>
              <a:rPr lang="it-IT" sz="2000" b="1" i="0">
                <a:solidFill>
                  <a:srgbClr val="3C4043"/>
                </a:solidFill>
                <a:effectLst/>
                <a:latin typeface="Roboto"/>
              </a:rPr>
              <a:t>Unique forms of continuity in space. Museo del Novecento Milan Italy</a:t>
            </a:r>
            <a:endParaRPr lang="it-IT" altLang="en-US" sz="20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0EEE3EB-A3A3-44D0-9EE6-626FF8DFBAD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6648C40-3907-46B9-A654-9BF52E4AC5F1}" type="slidenum">
              <a:rPr lang="it-IT" altLang="en-US"/>
              <a:pPr/>
              <a:t>23</a:t>
            </a:fld>
            <a:endParaRPr lang="it-IT" altLang="en-US"/>
          </a:p>
        </p:txBody>
      </p:sp>
      <p:sp>
        <p:nvSpPr>
          <p:cNvPr id="17409" name="Rectangle 1">
            <a:extLst>
              <a:ext uri="{FF2B5EF4-FFF2-40B4-BE49-F238E27FC236}">
                <a16:creationId xmlns:a16="http://schemas.microsoft.com/office/drawing/2014/main" id="{69CFB51F-5E17-45BE-BA20-6FEF6AE7C59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0" y="976089"/>
            <a:ext cx="6616600" cy="3783925"/>
          </a:xfrm>
          <a:ln/>
        </p:spPr>
        <p:txBody>
          <a:bodyPr tIns="8128" anchor="t"/>
          <a:lstStyle/>
          <a:p>
            <a:pPr marL="565150" indent="-457200" algn="just">
              <a:spcAft>
                <a:spcPts val="1425"/>
              </a:spcAft>
              <a:buClr>
                <a:srgbClr val="666666"/>
              </a:buClr>
              <a:buSzPct val="45000"/>
              <a:buFont typeface="Arial" panose="020B0604020202020204" pitchFamily="34" charset="0"/>
              <a:buChar char="•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it-IT" sz="2800" b="1" i="0">
                <a:solidFill>
                  <a:schemeClr val="tx1"/>
                </a:solidFill>
                <a:effectLst/>
                <a:latin typeface="Roboto"/>
              </a:rPr>
              <a:t>Balla signs the Technical Manifesto of Futurist Painting</a:t>
            </a:r>
          </a:p>
          <a:p>
            <a:pPr marL="565150" indent="-457200" algn="just">
              <a:spcAft>
                <a:spcPts val="1425"/>
              </a:spcAft>
              <a:buClr>
                <a:srgbClr val="666666"/>
              </a:buClr>
              <a:buSzPct val="45000"/>
              <a:buFont typeface="Arial" panose="020B0604020202020204" pitchFamily="34" charset="0"/>
              <a:buChar char="•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it-IT" sz="2800" b="1" i="0">
                <a:solidFill>
                  <a:schemeClr val="tx1"/>
                </a:solidFill>
                <a:effectLst/>
                <a:latin typeface="Roboto"/>
              </a:rPr>
              <a:t>In his paintings he represents different subjects (machine, dog, child, etc.) in movement </a:t>
            </a:r>
          </a:p>
          <a:p>
            <a:pPr marL="565150" indent="-457200" algn="just">
              <a:spcAft>
                <a:spcPts val="1425"/>
              </a:spcAft>
              <a:buClr>
                <a:srgbClr val="666666"/>
              </a:buClr>
              <a:buSzPct val="45000"/>
              <a:buFont typeface="Arial" panose="020B0604020202020204" pitchFamily="34" charset="0"/>
              <a:buChar char="•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it-IT" sz="2800" b="1" i="0">
                <a:solidFill>
                  <a:schemeClr val="tx1"/>
                </a:solidFill>
                <a:effectLst/>
                <a:latin typeface="Roboto"/>
              </a:rPr>
              <a:t>He painted many paintings of racing cars, a symbol of modernity</a:t>
            </a:r>
            <a:endParaRPr lang="it-IT" altLang="en-US" sz="2800" b="1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7954947-0028-6448-A760-A0161904E34B}"/>
              </a:ext>
            </a:extLst>
          </p:cNvPr>
          <p:cNvSpPr txBox="1"/>
          <p:nvPr/>
        </p:nvSpPr>
        <p:spPr>
          <a:xfrm>
            <a:off x="2209131" y="0"/>
            <a:ext cx="5662362" cy="1057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altLang="en-US" sz="3200" b="1">
                <a:latin typeface="Comic Sans MS" panose="030F0702030302020204" pitchFamily="66" charset="0"/>
              </a:rPr>
              <a:t>Giacomo Balla </a:t>
            </a:r>
          </a:p>
          <a:p>
            <a:pPr algn="ctr"/>
            <a:r>
              <a:rPr lang="it-IT" altLang="en-US" sz="3200" b="1">
                <a:latin typeface="Comic Sans MS" panose="030F0702030302020204" pitchFamily="66" charset="0"/>
              </a:rPr>
              <a:t> Torino 1871-Roma 1958</a:t>
            </a:r>
            <a:endParaRPr lang="it-IT" sz="3200" b="1"/>
          </a:p>
        </p:txBody>
      </p:sp>
      <p:pic>
        <p:nvPicPr>
          <p:cNvPr id="3" name="Immagine 3">
            <a:extLst>
              <a:ext uri="{FF2B5EF4-FFF2-40B4-BE49-F238E27FC236}">
                <a16:creationId xmlns:a16="http://schemas.microsoft.com/office/drawing/2014/main" id="{767553E2-E0F3-BE43-9FDB-AB04617E9F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046" y="976249"/>
            <a:ext cx="3285509" cy="2713538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3F8B3EC-C6D7-9448-AB6E-1ED8E1000DB3}"/>
              </a:ext>
            </a:extLst>
          </p:cNvPr>
          <p:cNvSpPr txBox="1"/>
          <p:nvPr/>
        </p:nvSpPr>
        <p:spPr>
          <a:xfrm>
            <a:off x="7008394" y="3734479"/>
            <a:ext cx="2591051" cy="129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>
                <a:solidFill>
                  <a:srgbClr val="3C4043"/>
                </a:solidFill>
                <a:latin typeface="Roboto"/>
              </a:rPr>
              <a:t>D</a:t>
            </a:r>
            <a:r>
              <a:rPr lang="it-IT" sz="2000" b="1" i="0">
                <a:solidFill>
                  <a:srgbClr val="3C4043"/>
                </a:solidFill>
                <a:effectLst/>
                <a:latin typeface="Roboto"/>
              </a:rPr>
              <a:t>ynamism of a dog on a leash Albright-Knox Art Gallery di Buffal</a:t>
            </a:r>
            <a:endParaRPr lang="it-IT" sz="2000" b="1"/>
          </a:p>
        </p:txBody>
      </p:sp>
      <p:pic>
        <p:nvPicPr>
          <p:cNvPr id="6" name="Immagine 8">
            <a:extLst>
              <a:ext uri="{FF2B5EF4-FFF2-40B4-BE49-F238E27FC236}">
                <a16:creationId xmlns:a16="http://schemas.microsoft.com/office/drawing/2014/main" id="{DB9B7FED-5F2E-2644-80C8-893B9AE47F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098" y="5213705"/>
            <a:ext cx="2124075" cy="2152650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F5C5DE4-A892-1943-89DF-E740D4E8DEF3}"/>
              </a:ext>
            </a:extLst>
          </p:cNvPr>
          <p:cNvSpPr txBox="1"/>
          <p:nvPr/>
        </p:nvSpPr>
        <p:spPr>
          <a:xfrm>
            <a:off x="73835" y="5033296"/>
            <a:ext cx="1909343" cy="2264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Little girl running on the balcony 900 Museum Milan Italy</a:t>
            </a:r>
            <a:endParaRPr lang="it-IT" sz="2400" b="1"/>
          </a:p>
        </p:txBody>
      </p:sp>
      <p:pic>
        <p:nvPicPr>
          <p:cNvPr id="12" name="Immagine 12">
            <a:extLst>
              <a:ext uri="{FF2B5EF4-FFF2-40B4-BE49-F238E27FC236}">
                <a16:creationId xmlns:a16="http://schemas.microsoft.com/office/drawing/2014/main" id="{83B946C2-5001-0545-A99C-5B69E95A7D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818" y="4978680"/>
            <a:ext cx="3496934" cy="2622701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0347C03B-A63E-B646-ADEC-96361C0F0ED2}"/>
              </a:ext>
            </a:extLst>
          </p:cNvPr>
          <p:cNvSpPr txBox="1"/>
          <p:nvPr/>
        </p:nvSpPr>
        <p:spPr>
          <a:xfrm>
            <a:off x="4459205" y="5278727"/>
            <a:ext cx="1852614" cy="816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>
                <a:solidFill>
                  <a:srgbClr val="3C4043"/>
                </a:solidFill>
                <a:latin typeface="Roboto"/>
              </a:rPr>
              <a:t>C</a:t>
            </a: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ar speed Trento Italy</a:t>
            </a:r>
            <a:endParaRPr lang="it-IT" sz="24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BB68C5-02EC-294D-A041-6BCC82B71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674" y="2867444"/>
            <a:ext cx="8677275" cy="1198562"/>
          </a:xfrm>
        </p:spPr>
        <p:txBody>
          <a:bodyPr/>
          <a:lstStyle/>
          <a:p>
            <a:r>
              <a:rPr lang="it-IT" sz="4800" b="1"/>
              <a:t>The end</a:t>
            </a:r>
          </a:p>
        </p:txBody>
      </p:sp>
    </p:spTree>
    <p:extLst>
      <p:ext uri="{BB962C8B-B14F-4D97-AF65-F5344CB8AC3E}">
        <p14:creationId xmlns:p14="http://schemas.microsoft.com/office/powerpoint/2010/main" val="137697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57AB6-277D-4719-8516-9314EC247B2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A633A24-005C-4563-A500-87AFBB81E2FA}" type="slidenum">
              <a:rPr lang="it-IT" altLang="en-US"/>
              <a:pPr/>
              <a:t>3</a:t>
            </a:fld>
            <a:endParaRPr lang="it-IT" altLang="en-US"/>
          </a:p>
        </p:txBody>
      </p:sp>
      <p:sp>
        <p:nvSpPr>
          <p:cNvPr id="8193" name="Rectangle 1">
            <a:extLst>
              <a:ext uri="{FF2B5EF4-FFF2-40B4-BE49-F238E27FC236}">
                <a16:creationId xmlns:a16="http://schemas.microsoft.com/office/drawing/2014/main" id="{89C6FE69-A278-4F01-A8BF-CAEE476183E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112969" y="-80773"/>
            <a:ext cx="4944562" cy="2258988"/>
          </a:xfrm>
          <a:ln/>
        </p:spPr>
        <p:txBody>
          <a:bodyPr tIns="7112"/>
          <a:lstStyle/>
          <a:p>
            <a:r>
              <a:rPr lang="it-IT" b="1"/>
              <a:t>GIOTTO</a:t>
            </a:r>
            <a:br>
              <a:rPr lang="it-IT" b="1"/>
            </a:br>
            <a:r>
              <a:rPr lang="it-IT" b="1"/>
              <a:t>Colle di Vespignano 1267 </a:t>
            </a:r>
            <a:br>
              <a:rPr lang="it-IT" b="1"/>
            </a:br>
            <a:r>
              <a:rPr lang="it-IT" b="1"/>
              <a:t>Firenze 1337</a:t>
            </a:r>
            <a:endParaRPr lang="en-US" b="1"/>
          </a:p>
        </p:txBody>
      </p:sp>
      <p:pic>
        <p:nvPicPr>
          <p:cNvPr id="3" name="Immagine 3">
            <a:extLst>
              <a:ext uri="{FF2B5EF4-FFF2-40B4-BE49-F238E27FC236}">
                <a16:creationId xmlns:a16="http://schemas.microsoft.com/office/drawing/2014/main" id="{1341D323-11AF-994B-9C8E-AAC0BFB082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" y="72129"/>
            <a:ext cx="3386320" cy="3102864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00776306-681A-9F45-B8E5-D25B45E07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74993"/>
            <a:ext cx="4136937" cy="80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7112" rIns="0" bIns="0" numCol="1" anchor="ctr" anchorCtr="0" compatLnSpc="1">
            <a:prstTxWarp prst="textNoShape">
              <a:avLst/>
            </a:prstTxWarp>
          </a:bodyPr>
          <a:lstStyle>
            <a:lvl1pPr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 marL="11430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 marL="16002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 marL="20574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r>
              <a:rPr lang="it-IT" sz="2000" b="1"/>
              <a:t>Crucifix Santa Maria Novella Florence Italy </a:t>
            </a:r>
            <a:endParaRPr lang="en-US" sz="2000" b="1"/>
          </a:p>
        </p:txBody>
      </p:sp>
      <p:pic>
        <p:nvPicPr>
          <p:cNvPr id="8" name="Immagine 9">
            <a:extLst>
              <a:ext uri="{FF2B5EF4-FFF2-40B4-BE49-F238E27FC236}">
                <a16:creationId xmlns:a16="http://schemas.microsoft.com/office/drawing/2014/main" id="{BA2465D9-EBD3-D340-B927-72B6E7E6AF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22296"/>
            <a:ext cx="5749847" cy="2587554"/>
          </a:xfrm>
          <a:prstGeom prst="rect">
            <a:avLst/>
          </a:prstGeom>
        </p:spPr>
      </p:pic>
      <p:sp>
        <p:nvSpPr>
          <p:cNvPr id="11" name="Rectangle 1">
            <a:extLst>
              <a:ext uri="{FF2B5EF4-FFF2-40B4-BE49-F238E27FC236}">
                <a16:creationId xmlns:a16="http://schemas.microsoft.com/office/drawing/2014/main" id="{79A2E294-15AE-7540-9061-89CCB1CB9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43" y="6598235"/>
            <a:ext cx="5706205" cy="936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7112" rIns="0" bIns="0" numCol="1" anchor="ctr" anchorCtr="0" compatLnSpc="1">
            <a:prstTxWarp prst="textNoShape">
              <a:avLst/>
            </a:prstTxWarp>
          </a:bodyPr>
          <a:lstStyle>
            <a:lvl1pPr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 marL="11430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 marL="16002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 marL="20574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r>
              <a:rPr lang="it-IT" sz="2000" b="1"/>
              <a:t>Frescoes Cappella degli Scrovegni</a:t>
            </a:r>
          </a:p>
          <a:p>
            <a:r>
              <a:rPr lang="it-IT" sz="2000" b="1"/>
              <a:t>Padova Italy</a:t>
            </a:r>
            <a:endParaRPr lang="en-US" sz="2000" b="1"/>
          </a:p>
        </p:txBody>
      </p:sp>
      <p:pic>
        <p:nvPicPr>
          <p:cNvPr id="12" name="Immagine 13">
            <a:extLst>
              <a:ext uri="{FF2B5EF4-FFF2-40B4-BE49-F238E27FC236}">
                <a16:creationId xmlns:a16="http://schemas.microsoft.com/office/drawing/2014/main" id="{3856A9B6-4B3C-4243-961F-F4786DDC9B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81" y="-11974"/>
            <a:ext cx="2305044" cy="3470737"/>
          </a:xfrm>
          <a:prstGeom prst="rect">
            <a:avLst/>
          </a:prstGeom>
        </p:spPr>
      </p:pic>
      <p:sp>
        <p:nvSpPr>
          <p:cNvPr id="15" name="Rectangle 1">
            <a:extLst>
              <a:ext uri="{FF2B5EF4-FFF2-40B4-BE49-F238E27FC236}">
                <a16:creationId xmlns:a16="http://schemas.microsoft.com/office/drawing/2014/main" id="{C5E950DB-93DB-1F4C-B660-B361A1863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3520" y="1963989"/>
            <a:ext cx="2241777" cy="1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7112" rIns="0" bIns="0" numCol="1" anchor="ctr" anchorCtr="0" compatLnSpc="1">
            <a:prstTxWarp prst="textNoShape">
              <a:avLst/>
            </a:prstTxWarp>
          </a:bodyPr>
          <a:lstStyle>
            <a:lvl1pPr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 marL="11430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 marL="16002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 marL="20574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r>
              <a:rPr lang="it-IT" sz="2000" b="1"/>
              <a:t>GIOTTO’s Bell Tower Florence Italy</a:t>
            </a:r>
            <a:endParaRPr lang="en-US" sz="2000" b="1"/>
          </a:p>
        </p:txBody>
      </p:sp>
      <p:pic>
        <p:nvPicPr>
          <p:cNvPr id="19" name="Immagine 19">
            <a:extLst>
              <a:ext uri="{FF2B5EF4-FFF2-40B4-BE49-F238E27FC236}">
                <a16:creationId xmlns:a16="http://schemas.microsoft.com/office/drawing/2014/main" id="{240A480B-4A12-C94F-AAA9-B668025501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490" y="3577299"/>
            <a:ext cx="2681253" cy="3725856"/>
          </a:xfrm>
          <a:prstGeom prst="rect">
            <a:avLst/>
          </a:prstGeom>
        </p:spPr>
      </p:pic>
      <p:sp>
        <p:nvSpPr>
          <p:cNvPr id="21" name="Rectangle 1">
            <a:extLst>
              <a:ext uri="{FF2B5EF4-FFF2-40B4-BE49-F238E27FC236}">
                <a16:creationId xmlns:a16="http://schemas.microsoft.com/office/drawing/2014/main" id="{32E6C19C-D564-BC4C-9028-C10D5ECDC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8384" y="3779837"/>
            <a:ext cx="1612911" cy="3612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7112" rIns="0" bIns="0" numCol="1" anchor="ctr" anchorCtr="0" compatLnSpc="1">
            <a:prstTxWarp prst="textNoShape">
              <a:avLst/>
            </a:prstTxWarp>
          </a:bodyPr>
          <a:lstStyle>
            <a:lvl1pPr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 marL="11430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 marL="16002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 marL="20574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algn="ctr" defTabSz="449263" rtl="0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333333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r>
              <a:rPr lang="it-IT" sz="2000" b="1"/>
              <a:t>Frescoes: San Francesco’s life Assisi Italy</a:t>
            </a:r>
            <a:endParaRPr lang="en-US" sz="20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4433B3-0D3C-4682-9F68-5C959E4F74D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3865FEA-C613-4A3F-AFBC-A57E933F0575}" type="slidenum">
              <a:rPr lang="it-IT" altLang="en-US"/>
              <a:pPr/>
              <a:t>4</a:t>
            </a:fld>
            <a:endParaRPr lang="it-IT" altLang="en-US"/>
          </a:p>
        </p:txBody>
      </p:sp>
      <p:sp>
        <p:nvSpPr>
          <p:cNvPr id="9217" name="Rectangle 1">
            <a:extLst>
              <a:ext uri="{FF2B5EF4-FFF2-40B4-BE49-F238E27FC236}">
                <a16:creationId xmlns:a16="http://schemas.microsoft.com/office/drawing/2014/main" id="{6CC9B5F6-FC2E-42B5-BEBA-8274B25903C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81263" y="541421"/>
            <a:ext cx="9316954" cy="6121066"/>
          </a:xfrm>
          <a:ln/>
        </p:spPr>
        <p:txBody>
          <a:bodyPr tIns="7112"/>
          <a:lstStyle/>
          <a:p>
            <a:r>
              <a:rPr lang="it-IT" sz="3600">
                <a:latin typeface="Algerian" pitchFamily="82" charset="0"/>
              </a:rPr>
              <a:t>REINASSANCE PERIOD</a:t>
            </a:r>
            <a:br>
              <a:rPr lang="it-IT" sz="3600">
                <a:latin typeface="Algerian" pitchFamily="82" charset="0"/>
              </a:rPr>
            </a:br>
            <a:br>
              <a:rPr lang="it-IT" sz="3600">
                <a:latin typeface="Algerian" pitchFamily="82" charset="0"/>
              </a:rPr>
            </a:br>
            <a:r>
              <a:rPr lang="it-IT" sz="3600">
                <a:latin typeface="Algerian" pitchFamily="82" charset="0"/>
              </a:rPr>
              <a:t>Leonardo</a:t>
            </a:r>
            <a:br>
              <a:rPr lang="it-IT" sz="3600">
                <a:latin typeface="Algerian" pitchFamily="82" charset="0"/>
              </a:rPr>
            </a:br>
            <a:r>
              <a:rPr lang="it-IT" sz="3600">
                <a:latin typeface="Algerian" pitchFamily="82" charset="0"/>
              </a:rPr>
              <a:t> Michelangelo</a:t>
            </a:r>
            <a:br>
              <a:rPr lang="it-IT" sz="3600">
                <a:latin typeface="Algerian" pitchFamily="82" charset="0"/>
              </a:rPr>
            </a:br>
            <a:r>
              <a:rPr lang="it-IT" sz="3600">
                <a:latin typeface="Algerian" pitchFamily="82" charset="0"/>
              </a:rPr>
              <a:t>Raffaello </a:t>
            </a:r>
            <a:br>
              <a:rPr lang="it-IT" sz="3600">
                <a:latin typeface="Algerian" pitchFamily="82" charset="0"/>
              </a:rPr>
            </a:br>
            <a:r>
              <a:rPr lang="it-IT" sz="3600">
                <a:latin typeface="Algerian" pitchFamily="82" charset="0"/>
              </a:rPr>
              <a:t> Brunelleschi</a:t>
            </a:r>
            <a:br>
              <a:rPr lang="it-IT" sz="3600">
                <a:latin typeface="Algerian" pitchFamily="82" charset="0"/>
              </a:rPr>
            </a:br>
            <a:endParaRPr lang="en-US" sz="360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95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487DAAC-220A-4F9D-8153-22B152468FE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0A0322E-21C6-4486-866F-2801CDE2B948}" type="slidenum">
              <a:rPr lang="it-IT" altLang="en-US"/>
              <a:pPr/>
              <a:t>5</a:t>
            </a:fld>
            <a:endParaRPr lang="it-IT" altLang="en-US"/>
          </a:p>
        </p:txBody>
      </p:sp>
      <p:sp>
        <p:nvSpPr>
          <p:cNvPr id="11265" name="Rectangle 1">
            <a:extLst>
              <a:ext uri="{FF2B5EF4-FFF2-40B4-BE49-F238E27FC236}">
                <a16:creationId xmlns:a16="http://schemas.microsoft.com/office/drawing/2014/main" id="{EAC10CBD-F793-4C0D-9140-58B6B95AE3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232703" y="398547"/>
            <a:ext cx="4378575" cy="2398796"/>
          </a:xfrm>
          <a:ln/>
        </p:spPr>
        <p:txBody>
          <a:bodyPr/>
          <a:lstStyle/>
          <a:p>
            <a:pPr>
              <a:lnSpc>
                <a:spcPct val="116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it-IT" altLang="en-US" sz="3200" b="1">
                <a:latin typeface="Comic Sans MS" panose="030F0702030302020204" pitchFamily="66" charset="0"/>
              </a:rPr>
              <a:t>Leonardo da Vinci</a:t>
            </a:r>
            <a:br>
              <a:rPr lang="it-IT" altLang="en-US" sz="3200" b="1">
                <a:latin typeface="Comic Sans MS" panose="030F0702030302020204" pitchFamily="66" charset="0"/>
              </a:rPr>
            </a:br>
            <a:r>
              <a:rPr lang="it-IT" altLang="en-US" sz="3200" b="1">
                <a:latin typeface="Comic Sans MS" panose="030F0702030302020204" pitchFamily="66" charset="0"/>
              </a:rPr>
              <a:t>Anchiano 1452  Amboise Francia 1519</a:t>
            </a:r>
          </a:p>
        </p:txBody>
      </p:sp>
      <p:sp>
        <p:nvSpPr>
          <p:cNvPr id="11266" name="Text Box 2">
            <a:extLst>
              <a:ext uri="{FF2B5EF4-FFF2-40B4-BE49-F238E27FC236}">
                <a16:creationId xmlns:a16="http://schemas.microsoft.com/office/drawing/2014/main" id="{603B9BF2-DA6E-4791-A312-13F9447EF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443" y="3928730"/>
            <a:ext cx="9659182" cy="3737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pPr>
              <a:lnSpc>
                <a:spcPct val="116000"/>
              </a:lnSpc>
            </a:pPr>
            <a:endParaRPr lang="it-IT" altLang="en-US" sz="2000" b="1">
              <a:latin typeface="Comic Sans MS" panose="030F0702030302020204" pitchFamily="66" charset="0"/>
            </a:endParaRPr>
          </a:p>
          <a:p>
            <a:pPr marL="342900" indent="-342900" algn="just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Painter, sculptor, inventor, military engineer, set designer, anatomist, man of science: he is considered the genius of the Renaissance</a:t>
            </a:r>
          </a:p>
          <a:p>
            <a:pPr marL="342900" indent="-342900" algn="just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 Leonardo was left-handed</a:t>
            </a:r>
          </a:p>
          <a:p>
            <a:pPr marL="342900" indent="-342900" algn="just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 He was fascinated by the human body and dissected corpses for his anatomical studies</a:t>
            </a:r>
          </a:p>
          <a:p>
            <a:pPr marL="342900" indent="-342900" algn="just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it-IT" sz="2400" b="1">
                <a:solidFill>
                  <a:srgbClr val="3C4043"/>
                </a:solidFill>
                <a:latin typeface="Roboto"/>
              </a:rPr>
              <a:t> He </a:t>
            </a: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was a vegetarian </a:t>
            </a:r>
          </a:p>
        </p:txBody>
      </p:sp>
      <p:pic>
        <p:nvPicPr>
          <p:cNvPr id="11268" name="Picture 4">
            <a:extLst>
              <a:ext uri="{FF2B5EF4-FFF2-40B4-BE49-F238E27FC236}">
                <a16:creationId xmlns:a16="http://schemas.microsoft.com/office/drawing/2014/main" id="{1EB1D631-7AA6-4C05-89F3-5D7CD680C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357" y="127834"/>
            <a:ext cx="5758898" cy="3955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4959A04-4A42-457A-8E42-B5E3FCC9752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9E063C3-58E4-4BBE-B4FE-C1B3A07D24D3}" type="slidenum">
              <a:rPr lang="it-IT" altLang="en-US"/>
              <a:pPr/>
              <a:t>6</a:t>
            </a:fld>
            <a:endParaRPr lang="it-IT" altLang="en-US"/>
          </a:p>
        </p:txBody>
      </p:sp>
      <p:pic>
        <p:nvPicPr>
          <p:cNvPr id="12289" name="Picture 1">
            <a:extLst>
              <a:ext uri="{FF2B5EF4-FFF2-40B4-BE49-F238E27FC236}">
                <a16:creationId xmlns:a16="http://schemas.microsoft.com/office/drawing/2014/main" id="{07D8A160-F0D9-49E6-8ED3-33FCA137D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168" y="2698987"/>
            <a:ext cx="2770893" cy="4131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0" name="Text Box 2">
            <a:extLst>
              <a:ext uri="{FF2B5EF4-FFF2-40B4-BE49-F238E27FC236}">
                <a16:creationId xmlns:a16="http://schemas.microsoft.com/office/drawing/2014/main" id="{9FB30F4A-DD6C-4CF4-9B62-BDA61A1D1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1588" y="6831499"/>
            <a:ext cx="2564895" cy="630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pPr>
              <a:lnSpc>
                <a:spcPct val="116000"/>
              </a:lnSpc>
            </a:pPr>
            <a:r>
              <a:rPr lang="it-IT" altLang="en-US" sz="1600" b="1">
                <a:latin typeface="Comic Sans MS" panose="030F0702030302020204" pitchFamily="66" charset="0"/>
              </a:rPr>
              <a:t>La Gioconda Louvre Museum Paris </a:t>
            </a:r>
          </a:p>
        </p:txBody>
      </p:sp>
      <p:pic>
        <p:nvPicPr>
          <p:cNvPr id="12291" name="Picture 3">
            <a:extLst>
              <a:ext uri="{FF2B5EF4-FFF2-40B4-BE49-F238E27FC236}">
                <a16:creationId xmlns:a16="http://schemas.microsoft.com/office/drawing/2014/main" id="{B938B647-BDC1-460D-826C-778DDE3DD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590" y="115083"/>
            <a:ext cx="2365627" cy="3759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2" name="Text Box 4">
            <a:extLst>
              <a:ext uri="{FF2B5EF4-FFF2-40B4-BE49-F238E27FC236}">
                <a16:creationId xmlns:a16="http://schemas.microsoft.com/office/drawing/2014/main" id="{BA9EE7A3-3B9E-43D4-87BE-8CE1F967D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7580" y="-24514"/>
            <a:ext cx="3105430" cy="1815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pPr>
              <a:lnSpc>
                <a:spcPct val="116000"/>
              </a:lnSpc>
            </a:pPr>
            <a:r>
              <a:rPr lang="it-IT" altLang="en-US">
                <a:latin typeface="Comic Sans MS" panose="030F0702030302020204" pitchFamily="66" charset="0"/>
              </a:rPr>
              <a:t> </a:t>
            </a:r>
            <a:r>
              <a:rPr lang="it-IT" altLang="en-US" b="1">
                <a:latin typeface="Comic Sans MS" panose="030F0702030302020204" pitchFamily="66" charset="0"/>
              </a:rPr>
              <a:t>Vergine delle Rocce.</a:t>
            </a:r>
          </a:p>
          <a:p>
            <a:pPr>
              <a:lnSpc>
                <a:spcPct val="116000"/>
              </a:lnSpc>
            </a:pPr>
            <a:r>
              <a:rPr lang="it-IT" altLang="en-US" b="1">
                <a:latin typeface="Comic Sans MS" panose="030F0702030302020204" pitchFamily="66" charset="0"/>
              </a:rPr>
              <a:t>This painting has 2 versions:</a:t>
            </a:r>
          </a:p>
          <a:p>
            <a:pPr>
              <a:lnSpc>
                <a:spcPct val="116000"/>
              </a:lnSpc>
            </a:pPr>
            <a:r>
              <a:rPr lang="it-IT" altLang="en-US" b="1">
                <a:latin typeface="Comic Sans MS" panose="030F0702030302020204" pitchFamily="66" charset="0"/>
              </a:rPr>
              <a:t>the first in Paris</a:t>
            </a:r>
          </a:p>
          <a:p>
            <a:pPr>
              <a:lnSpc>
                <a:spcPct val="116000"/>
              </a:lnSpc>
            </a:pPr>
            <a:r>
              <a:rPr lang="it-IT" altLang="en-US" b="1">
                <a:latin typeface="Comic Sans MS" panose="030F0702030302020204" pitchFamily="66" charset="0"/>
              </a:rPr>
              <a:t>the second in the National Gallery in London</a:t>
            </a:r>
          </a:p>
        </p:txBody>
      </p:sp>
      <p:pic>
        <p:nvPicPr>
          <p:cNvPr id="12293" name="Picture 5">
            <a:extLst>
              <a:ext uri="{FF2B5EF4-FFF2-40B4-BE49-F238E27FC236}">
                <a16:creationId xmlns:a16="http://schemas.microsoft.com/office/drawing/2014/main" id="{9EADA217-01D8-48F6-8F89-2398F9360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12" y="87602"/>
            <a:ext cx="2857500" cy="30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4" name="Text Box 6">
            <a:extLst>
              <a:ext uri="{FF2B5EF4-FFF2-40B4-BE49-F238E27FC236}">
                <a16:creationId xmlns:a16="http://schemas.microsoft.com/office/drawing/2014/main" id="{5C7106D0-F81B-4029-A969-8F8C813D3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94" y="3095914"/>
            <a:ext cx="3948286" cy="726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pPr>
              <a:lnSpc>
                <a:spcPct val="116000"/>
              </a:lnSpc>
            </a:pPr>
            <a:r>
              <a:rPr lang="it-IT" altLang="en-US" b="1">
                <a:latin typeface="Comic Sans MS" panose="030F0702030302020204" pitchFamily="66" charset="0"/>
              </a:rPr>
              <a:t>Lady with Ermine National Museum Krakow</a:t>
            </a:r>
          </a:p>
        </p:txBody>
      </p:sp>
      <p:pic>
        <p:nvPicPr>
          <p:cNvPr id="12295" name="Picture 7">
            <a:extLst>
              <a:ext uri="{FF2B5EF4-FFF2-40B4-BE49-F238E27FC236}">
                <a16:creationId xmlns:a16="http://schemas.microsoft.com/office/drawing/2014/main" id="{7434ED50-C9A6-4E39-BE75-5CD3793E8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3959225"/>
            <a:ext cx="7056437" cy="314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6" name="Text Box 8">
            <a:extLst>
              <a:ext uri="{FF2B5EF4-FFF2-40B4-BE49-F238E27FC236}">
                <a16:creationId xmlns:a16="http://schemas.microsoft.com/office/drawing/2014/main" id="{CFE9A7A8-843F-49BD-A723-A679DF17A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967" y="7106463"/>
            <a:ext cx="7401621" cy="57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pPr>
              <a:lnSpc>
                <a:spcPct val="116000"/>
              </a:lnSpc>
            </a:pPr>
            <a:r>
              <a:rPr lang="it-IT" altLang="en-US" b="1">
                <a:latin typeface="Comic Sans MS" panose="030F0702030302020204" pitchFamily="66" charset="0"/>
              </a:rPr>
              <a:t>The Last Dinner wall fresco in Santa Maria delle Grazie Milan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2A8834F-49AC-744E-AFCE-2F2C62BFABEC}"/>
              </a:ext>
            </a:extLst>
          </p:cNvPr>
          <p:cNvSpPr txBox="1"/>
          <p:nvPr/>
        </p:nvSpPr>
        <p:spPr>
          <a:xfrm rot="935493">
            <a:off x="2752024" y="492033"/>
            <a:ext cx="2193054" cy="1781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/>
              <a:t>The</a:t>
            </a:r>
          </a:p>
          <a:p>
            <a:r>
              <a:rPr lang="it-IT" sz="2800" b="1"/>
              <a:t>best </a:t>
            </a:r>
          </a:p>
          <a:p>
            <a:r>
              <a:rPr lang="it-IT" sz="2800" b="1"/>
              <a:t>of Leonardo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DD9C7-FB05-8548-A004-E5B1CE862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4285" y="198187"/>
            <a:ext cx="6446420" cy="1241675"/>
          </a:xfrm>
        </p:spPr>
        <p:txBody>
          <a:bodyPr/>
          <a:lstStyle/>
          <a:p>
            <a:r>
              <a:rPr lang="it-IT" sz="3200" b="1" i="0">
                <a:solidFill>
                  <a:srgbClr val="3C4043"/>
                </a:solidFill>
                <a:effectLst/>
                <a:latin typeface="Roboto"/>
              </a:rPr>
              <a:t>Michelangelo Buonarroti </a:t>
            </a:r>
            <a:br>
              <a:rPr lang="it-IT" sz="3200" b="1" i="0">
                <a:solidFill>
                  <a:srgbClr val="3C4043"/>
                </a:solidFill>
                <a:effectLst/>
                <a:latin typeface="Roboto"/>
              </a:rPr>
            </a:br>
            <a:r>
              <a:rPr lang="it-IT" sz="3200" b="1" i="0">
                <a:solidFill>
                  <a:srgbClr val="3C4043"/>
                </a:solidFill>
                <a:effectLst/>
                <a:latin typeface="Roboto"/>
              </a:rPr>
              <a:t>Caprese, 1475 - Rome, 1564</a:t>
            </a:r>
            <a:endParaRPr lang="it-IT" sz="3200" b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8E09B1-6B19-984C-ADB0-D8449B128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363" y="1766053"/>
            <a:ext cx="4406900" cy="5595435"/>
          </a:xfrm>
        </p:spPr>
        <p:txBody>
          <a:bodyPr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b="1">
                <a:solidFill>
                  <a:srgbClr val="3C4043"/>
                </a:solidFill>
                <a:latin typeface="Roboto"/>
              </a:rPr>
              <a:t>H</a:t>
            </a:r>
            <a:r>
              <a:rPr lang="it-IT" b="1" i="0">
                <a:solidFill>
                  <a:srgbClr val="3C4043"/>
                </a:solidFill>
                <a:effectLst/>
                <a:latin typeface="Roboto"/>
              </a:rPr>
              <a:t>e was a painter and painted the Sistine Chapel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b="1" i="0">
                <a:solidFill>
                  <a:srgbClr val="3C4043"/>
                </a:solidFill>
                <a:effectLst/>
                <a:latin typeface="Roboto"/>
              </a:rPr>
              <a:t> He was a sculptor and created incredible statues: the David, the Moses and the Pietà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b="1">
                <a:solidFill>
                  <a:srgbClr val="3C4043"/>
                </a:solidFill>
                <a:latin typeface="Roboto"/>
              </a:rPr>
              <a:t>H</a:t>
            </a:r>
            <a:r>
              <a:rPr lang="it-IT" b="1" i="0">
                <a:solidFill>
                  <a:srgbClr val="3C4043"/>
                </a:solidFill>
                <a:effectLst/>
                <a:latin typeface="Roboto"/>
              </a:rPr>
              <a:t>e was also an architect and directed the work on the dome of St. Peter's in Rome</a:t>
            </a:r>
            <a:endParaRPr lang="it-IT" b="1"/>
          </a:p>
        </p:txBody>
      </p:sp>
      <p:pic>
        <p:nvPicPr>
          <p:cNvPr id="4" name="Immagine 4">
            <a:extLst>
              <a:ext uri="{FF2B5EF4-FFF2-40B4-BE49-F238E27FC236}">
                <a16:creationId xmlns:a16="http://schemas.microsoft.com/office/drawing/2014/main" id="{27FAE2EF-B900-A44D-9323-0C3AF6232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71" y="1345282"/>
            <a:ext cx="4406900" cy="567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38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0BF6A-DF3E-844F-9566-A57B3D0C2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54075">
            <a:off x="2544021" y="1114625"/>
            <a:ext cx="3230954" cy="537928"/>
          </a:xfrm>
        </p:spPr>
        <p:txBody>
          <a:bodyPr/>
          <a:lstStyle/>
          <a:p>
            <a:r>
              <a:rPr lang="it-IT" sz="3200" b="1"/>
              <a:t>The best of</a:t>
            </a:r>
            <a:br>
              <a:rPr lang="it-IT" sz="3200" b="1"/>
            </a:br>
            <a:r>
              <a:rPr lang="it-IT" sz="3200" b="1"/>
              <a:t>Michelangelo</a:t>
            </a:r>
            <a:br>
              <a:rPr lang="it-IT" sz="3200" b="1"/>
            </a:br>
            <a:br>
              <a:rPr lang="it-IT"/>
            </a:br>
            <a:endParaRPr lang="it-IT"/>
          </a:p>
        </p:txBody>
      </p:sp>
      <p:pic>
        <p:nvPicPr>
          <p:cNvPr id="4" name="Immagine 4">
            <a:extLst>
              <a:ext uri="{FF2B5EF4-FFF2-40B4-BE49-F238E27FC236}">
                <a16:creationId xmlns:a16="http://schemas.microsoft.com/office/drawing/2014/main" id="{7E73AF24-2C79-6140-AE05-5525F64C2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60" y="148975"/>
            <a:ext cx="2386045" cy="3320812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C79CDE8-74FF-6F48-92B7-CBBAE7897EDA}"/>
              </a:ext>
            </a:extLst>
          </p:cNvPr>
          <p:cNvSpPr txBox="1"/>
          <p:nvPr/>
        </p:nvSpPr>
        <p:spPr>
          <a:xfrm>
            <a:off x="2475977" y="1931367"/>
            <a:ext cx="2297071" cy="129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i="0">
                <a:solidFill>
                  <a:srgbClr val="3C4043"/>
                </a:solidFill>
                <a:effectLst/>
                <a:latin typeface="Roboto"/>
              </a:rPr>
              <a:t>David</a:t>
            </a:r>
          </a:p>
          <a:p>
            <a:r>
              <a:rPr lang="it-IT" sz="2000" b="1" i="0">
                <a:solidFill>
                  <a:srgbClr val="3C4043"/>
                </a:solidFill>
                <a:effectLst/>
                <a:latin typeface="Roboto"/>
              </a:rPr>
              <a:t> Galleria dell'Accademia Florence Italy</a:t>
            </a:r>
            <a:endParaRPr lang="it-IT" sz="2000" b="1"/>
          </a:p>
        </p:txBody>
      </p:sp>
      <p:pic>
        <p:nvPicPr>
          <p:cNvPr id="8" name="Immagine 8">
            <a:extLst>
              <a:ext uri="{FF2B5EF4-FFF2-40B4-BE49-F238E27FC236}">
                <a16:creationId xmlns:a16="http://schemas.microsoft.com/office/drawing/2014/main" id="{4D53C4E6-06ED-3F44-9DE7-46E459AC3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13" y="3517656"/>
            <a:ext cx="3810000" cy="314960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B72A732-08F6-304D-A3BB-BED6CCE00759}"/>
              </a:ext>
            </a:extLst>
          </p:cNvPr>
          <p:cNvSpPr txBox="1"/>
          <p:nvPr/>
        </p:nvSpPr>
        <p:spPr>
          <a:xfrm>
            <a:off x="129278" y="6715125"/>
            <a:ext cx="3946419" cy="695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i="0">
                <a:solidFill>
                  <a:srgbClr val="3C4043"/>
                </a:solidFill>
                <a:effectLst/>
                <a:latin typeface="Roboto"/>
              </a:rPr>
              <a:t>The Pietà</a:t>
            </a:r>
          </a:p>
          <a:p>
            <a:r>
              <a:rPr lang="it-IT" sz="2000" b="1" i="0">
                <a:solidFill>
                  <a:srgbClr val="3C4043"/>
                </a:solidFill>
                <a:effectLst/>
                <a:latin typeface="Roboto"/>
              </a:rPr>
              <a:t> Basilica of St. Peter Vatican</a:t>
            </a:r>
            <a:endParaRPr lang="it-IT" sz="2000" b="1"/>
          </a:p>
        </p:txBody>
      </p:sp>
      <p:pic>
        <p:nvPicPr>
          <p:cNvPr id="12" name="Immagine 12">
            <a:extLst>
              <a:ext uri="{FF2B5EF4-FFF2-40B4-BE49-F238E27FC236}">
                <a16:creationId xmlns:a16="http://schemas.microsoft.com/office/drawing/2014/main" id="{8B3C1C04-6C00-1E44-8259-5DD1CA3436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247" y="2855773"/>
            <a:ext cx="4746386" cy="3730714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F97FB87-EB4B-9B4D-B866-EF3F6FA66338}"/>
              </a:ext>
            </a:extLst>
          </p:cNvPr>
          <p:cNvSpPr txBox="1"/>
          <p:nvPr/>
        </p:nvSpPr>
        <p:spPr>
          <a:xfrm>
            <a:off x="4429125" y="6662337"/>
            <a:ext cx="5651499" cy="454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Sistine Chapel Vatican </a:t>
            </a:r>
            <a:r>
              <a:rPr lang="it-IT" sz="2400" b="1">
                <a:solidFill>
                  <a:srgbClr val="3C4043"/>
                </a:solidFill>
                <a:latin typeface="Roboto"/>
              </a:rPr>
              <a:t>M</a:t>
            </a: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useums</a:t>
            </a:r>
            <a:endParaRPr lang="it-IT" sz="2400" b="1"/>
          </a:p>
        </p:txBody>
      </p:sp>
      <p:pic>
        <p:nvPicPr>
          <p:cNvPr id="16" name="Immagine 16">
            <a:extLst>
              <a:ext uri="{FF2B5EF4-FFF2-40B4-BE49-F238E27FC236}">
                <a16:creationId xmlns:a16="http://schemas.microsoft.com/office/drawing/2014/main" id="{A1DFCDE6-E933-AB49-949D-584421C4A1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607" y="74704"/>
            <a:ext cx="2844467" cy="2453018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33760CDC-5D35-0F43-919C-960CC604FEB7}"/>
              </a:ext>
            </a:extLst>
          </p:cNvPr>
          <p:cNvSpPr txBox="1"/>
          <p:nvPr/>
        </p:nvSpPr>
        <p:spPr>
          <a:xfrm>
            <a:off x="8582608" y="218804"/>
            <a:ext cx="1498017" cy="1540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Basilica of St. Peter Vatican</a:t>
            </a:r>
            <a:endParaRPr lang="it-IT" sz="2400" b="1"/>
          </a:p>
        </p:txBody>
      </p:sp>
    </p:spTree>
    <p:extLst>
      <p:ext uri="{BB962C8B-B14F-4D97-AF65-F5344CB8AC3E}">
        <p14:creationId xmlns:p14="http://schemas.microsoft.com/office/powerpoint/2010/main" val="412124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F40412-BE54-414B-8827-CACDD304435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4774A88-9602-4673-81C4-A6D8E0FDE980}" type="slidenum">
              <a:rPr lang="it-IT" altLang="en-US"/>
              <a:pPr/>
              <a:t>9</a:t>
            </a:fld>
            <a:endParaRPr lang="it-IT" altLang="en-US"/>
          </a:p>
        </p:txBody>
      </p:sp>
      <p:sp>
        <p:nvSpPr>
          <p:cNvPr id="13313" name="Text Box 1">
            <a:extLst>
              <a:ext uri="{FF2B5EF4-FFF2-40B4-BE49-F238E27FC236}">
                <a16:creationId xmlns:a16="http://schemas.microsoft.com/office/drawing/2014/main" id="{5DF16695-F24E-4F87-A101-192B63D21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7088" y="515743"/>
            <a:ext cx="6418271" cy="7043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72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5pPr>
            <a:lvl6pPr marL="25146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6pPr>
            <a:lvl7pPr marL="29718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7pPr>
            <a:lvl8pPr marL="34290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8pPr>
            <a:lvl9pPr marL="3886200" indent="-228600" defTabSz="449263" fontAlgn="base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DejaVu Sans" pitchFamily="32" charset="0"/>
                <a:cs typeface="Segoe UI" panose="020B0502040204020203" pitchFamily="34" charset="0"/>
              </a:defRPr>
            </a:lvl9pPr>
          </a:lstStyle>
          <a:p>
            <a:r>
              <a:rPr lang="it-IT" altLang="en-US"/>
              <a:t>                            </a:t>
            </a:r>
            <a:endParaRPr lang="it-IT" altLang="en-US" sz="2400" b="1"/>
          </a:p>
          <a:p>
            <a:endParaRPr lang="it-IT" altLang="en-US" sz="2200" b="1"/>
          </a:p>
          <a:p>
            <a:pPr marL="285750" indent="-285750" algn="just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Raffaello lost his mother when he was 8 and his father when he was 11 years old </a:t>
            </a:r>
          </a:p>
          <a:p>
            <a:pPr marL="285750" indent="-285750" algn="just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His apprenticeship took place in Perugia</a:t>
            </a:r>
            <a:r>
              <a:rPr lang="it-IT" sz="2400" b="1">
                <a:solidFill>
                  <a:srgbClr val="3C4043"/>
                </a:solidFill>
                <a:latin typeface="Roboto"/>
              </a:rPr>
              <a:t>: here </a:t>
            </a: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he met Pinturicchio, a famous painter, who became his friend </a:t>
            </a:r>
          </a:p>
          <a:p>
            <a:pPr marL="285750" indent="-285750" algn="just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it-IT" sz="2400" b="1">
                <a:solidFill>
                  <a:srgbClr val="3C4043"/>
                </a:solidFill>
                <a:latin typeface="Roboto"/>
              </a:rPr>
              <a:t>H</a:t>
            </a: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e moved from Perugia to Florence and met Leonardo and Michelangelo </a:t>
            </a:r>
          </a:p>
          <a:p>
            <a:pPr marL="285750" indent="-285750" algn="just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Raphael was also an important architect:he worked at the Basilica of San Pietro in the Vatican</a:t>
            </a:r>
          </a:p>
          <a:p>
            <a:pPr marL="285750" indent="-285750" algn="just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it-IT" sz="2400" b="1">
                <a:solidFill>
                  <a:srgbClr val="3C4043"/>
                </a:solidFill>
                <a:latin typeface="Roboto"/>
              </a:rPr>
              <a:t>T</a:t>
            </a: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he main subjects painted by Raffaello  are: Madonnas, sacred subjects, portraits of illustrious men</a:t>
            </a:r>
            <a:r>
              <a:rPr lang="it-IT" sz="2400" b="1">
                <a:solidFill>
                  <a:srgbClr val="3C4043"/>
                </a:solidFill>
                <a:latin typeface="Roboto"/>
              </a:rPr>
              <a:t> etc</a:t>
            </a:r>
            <a:endParaRPr lang="it-IT" sz="2400" b="1" i="0">
              <a:solidFill>
                <a:srgbClr val="3C4043"/>
              </a:solidFill>
              <a:effectLst/>
              <a:latin typeface="Roboto"/>
            </a:endParaRPr>
          </a:p>
          <a:p>
            <a:pPr marL="285750" indent="-285750" algn="just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it-IT" sz="2400" b="1" i="0">
                <a:solidFill>
                  <a:srgbClr val="3C4043"/>
                </a:solidFill>
                <a:effectLst/>
                <a:latin typeface="Roboto"/>
              </a:rPr>
              <a:t>Raphael died at 37 and his body is now preserved  in Rome</a:t>
            </a:r>
            <a:r>
              <a:rPr lang="it-IT" altLang="en-US" sz="2400" b="1">
                <a:latin typeface="Comic Sans MS" panose="030F0702030302020204" pitchFamily="66" charset="0"/>
              </a:rPr>
              <a:t> (Pantheon)</a:t>
            </a:r>
          </a:p>
          <a:p>
            <a:pPr>
              <a:lnSpc>
                <a:spcPct val="116000"/>
              </a:lnSpc>
            </a:pPr>
            <a:endParaRPr lang="it-IT" altLang="en-US" sz="2400" b="1">
              <a:latin typeface="Comic Sans MS" panose="030F0702030302020204" pitchFamily="66" charset="0"/>
            </a:endParaRPr>
          </a:p>
          <a:p>
            <a:endParaRPr lang="it-IT" altLang="en-US" sz="2000" b="1"/>
          </a:p>
          <a:p>
            <a:pPr>
              <a:lnSpc>
                <a:spcPct val="116000"/>
              </a:lnSpc>
            </a:pPr>
            <a:endParaRPr lang="it-IT" altLang="en-US" sz="2000" b="1">
              <a:latin typeface="Comic Sans MS" panose="030F0702030302020204" pitchFamily="66" charset="0"/>
            </a:endParaRPr>
          </a:p>
          <a:p>
            <a:pPr>
              <a:lnSpc>
                <a:spcPct val="116000"/>
              </a:lnSpc>
            </a:pPr>
            <a:endParaRPr lang="it-IT" altLang="en-US" sz="2000" b="1">
              <a:latin typeface="Comic Sans MS" panose="030F0702030302020204" pitchFamily="66" charset="0"/>
            </a:endParaRPr>
          </a:p>
          <a:p>
            <a:pPr marL="285750" indent="-285750">
              <a:lnSpc>
                <a:spcPct val="116000"/>
              </a:lnSpc>
              <a:buFont typeface="Arial" panose="020B0604020202020204" pitchFamily="34" charset="0"/>
              <a:buChar char="•"/>
            </a:pPr>
            <a:endParaRPr lang="it-IT" altLang="en-US" sz="2400" b="1">
              <a:latin typeface="Comic Sans MS" panose="030F0702030302020204" pitchFamily="66" charset="0"/>
            </a:endParaRP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BD4D4C56-46AE-4531-8470-811016131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6" y="1826013"/>
            <a:ext cx="3571822" cy="4007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550548E-24D2-4444-A6E0-5AF3A5305E68}"/>
              </a:ext>
            </a:extLst>
          </p:cNvPr>
          <p:cNvSpPr txBox="1"/>
          <p:nvPr/>
        </p:nvSpPr>
        <p:spPr>
          <a:xfrm>
            <a:off x="1255796" y="268357"/>
            <a:ext cx="7140325" cy="1057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altLang="en-US" sz="3200" b="1"/>
              <a:t>Raffaello Sanzio </a:t>
            </a:r>
          </a:p>
          <a:p>
            <a:pPr algn="ctr"/>
            <a:r>
              <a:rPr lang="it-IT" altLang="en-US" sz="3200" b="1"/>
              <a:t>  Urbino 1483- Rome 1520</a:t>
            </a:r>
            <a:endParaRPr lang="it-IT" sz="3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DejaVu Sans"/>
        <a:ea typeface=""/>
        <a:cs typeface="Segoe UI"/>
      </a:majorFont>
      <a:minorFont>
        <a:latin typeface="DejaVu Sans"/>
        <a:ea typeface=""/>
        <a:cs typeface="Segoe U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8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DejaVu Sans" pitchFamily="32" charset="0"/>
            <a:cs typeface="Segoe UI" panose="020B0502040204020203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8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DejaVu Sans" pitchFamily="32" charset="0"/>
            <a:cs typeface="Segoe UI" panose="020B0502040204020203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DejaVu Sans"/>
        <a:ea typeface=""/>
        <a:cs typeface="Segoe UI"/>
      </a:majorFont>
      <a:minorFont>
        <a:latin typeface="DejaVu Sans"/>
        <a:ea typeface=""/>
        <a:cs typeface="Segoe U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8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DejaVu Sans" pitchFamily="32" charset="0"/>
            <a:cs typeface="Segoe UI" panose="020B0502040204020203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8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DejaVu Sans" pitchFamily="32" charset="0"/>
            <a:cs typeface="Segoe UI" panose="020B0502040204020203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DejaVu Sans"/>
        <a:ea typeface=""/>
        <a:cs typeface="Segoe UI"/>
      </a:majorFont>
      <a:minorFont>
        <a:latin typeface="DejaVu Sans"/>
        <a:ea typeface=""/>
        <a:cs typeface="Segoe U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8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DejaVu Sans" pitchFamily="32" charset="0"/>
            <a:cs typeface="Segoe UI" panose="020B0502040204020203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8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DejaVu Sans" pitchFamily="32" charset="0"/>
            <a:cs typeface="Segoe UI" panose="020B0502040204020203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DejaVu Sans"/>
        <a:ea typeface=""/>
        <a:cs typeface="Segoe UI"/>
      </a:majorFont>
      <a:minorFont>
        <a:latin typeface="DejaVu Sans"/>
        <a:ea typeface=""/>
        <a:cs typeface="Segoe U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8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DejaVu Sans" pitchFamily="32" charset="0"/>
            <a:cs typeface="Segoe UI" panose="020B0502040204020203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8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DejaVu Sans" pitchFamily="32" charset="0"/>
            <a:cs typeface="Segoe UI" panose="020B0502040204020203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</Template>
  <TotalTime>141</TotalTime>
  <Application>Microsoft Office PowerPoint</Application>
  <PresentationFormat>Personalizzato</PresentationFormat>
  <Slides>24</Slides>
  <Notes>17</Notes>
  <HiddenSlides>0</HiddenSlides>
  <ScaleCrop>false</ScaleCrop>
  <HeadingPairs>
    <vt:vector size="4" baseType="variant">
      <vt:variant>
        <vt:lpstr>Tema</vt:lpstr>
      </vt:variant>
      <vt:variant>
        <vt:i4>4</vt:i4>
      </vt:variant>
      <vt:variant>
        <vt:lpstr>Titoli diapositive</vt:lpstr>
      </vt:variant>
      <vt:variant>
        <vt:i4>24</vt:i4>
      </vt:variant>
    </vt:vector>
  </HeadingPairs>
  <TitlesOfParts>
    <vt:vector size="28" baseType="lpstr">
      <vt:lpstr>Office Theme</vt:lpstr>
      <vt:lpstr>Office Theme</vt:lpstr>
      <vt:lpstr>Office Theme</vt:lpstr>
      <vt:lpstr>Office Theme</vt:lpstr>
      <vt:lpstr>Presentazione standard di PowerPoint</vt:lpstr>
      <vt:lpstr>GOTHIC PERIOD: Cimabue, Duccio and  Giotto  painter and architect. He introduced the perspective in medieval art</vt:lpstr>
      <vt:lpstr>GIOTTO Colle di Vespignano 1267  Firenze 1337</vt:lpstr>
      <vt:lpstr>REINASSANCE PERIOD  Leonardo  Michelangelo Raffaello   Brunelleschi </vt:lpstr>
      <vt:lpstr>Leonardo da Vinci Anchiano 1452  Amboise Francia 1519</vt:lpstr>
      <vt:lpstr>Presentazione standard di PowerPoint</vt:lpstr>
      <vt:lpstr>Michelangelo Buonarroti  Caprese, 1475 - Rome, 1564</vt:lpstr>
      <vt:lpstr>The best of Michelangelo  </vt:lpstr>
      <vt:lpstr>Presentazione standard di PowerPoint</vt:lpstr>
      <vt:lpstr>Presentazione standard di PowerPoint</vt:lpstr>
      <vt:lpstr>Filippo Brunelleschi Florence 1377-1446</vt:lpstr>
      <vt:lpstr>The artistic period of the 1600s: the European Baroque and Caravaggio</vt:lpstr>
      <vt:lpstr>CARAVAGGIO Milan 1571-Porto Ercole 1610</vt:lpstr>
      <vt:lpstr>Presentazione standard di PowerPoint</vt:lpstr>
      <vt:lpstr>The early 1800s and the Neoclassicism:  Antonio Canova</vt:lpstr>
      <vt:lpstr>Presentazione standard di PowerPoint</vt:lpstr>
      <vt:lpstr>The end of 1800: Divisionism Pellizza da Volpedo and Francesco Paolo Michetti</vt:lpstr>
      <vt:lpstr>Presentazione standard di PowerPoint</vt:lpstr>
      <vt:lpstr>Presentazione standard di PowerPoint</vt:lpstr>
      <vt:lpstr>METAPHYSICAL painting Giorgio de Chirico Volo (Greece)1888-Rome1978</vt:lpstr>
      <vt:lpstr>The Futurism: the 900s</vt:lpstr>
      <vt:lpstr>Presentazione standard di PowerPoint</vt:lpstr>
      <vt:lpstr>Presentazione standard di PowerPoint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Focus</dc:title>
  <cp:lastModifiedBy>Utente sconosciuto</cp:lastModifiedBy>
  <cp:revision>23</cp:revision>
  <cp:lastPrinted>1601-01-01T00:00:00Z</cp:lastPrinted>
  <dcterms:created xsi:type="dcterms:W3CDTF">2019-05-29T07:15:25Z</dcterms:created>
  <dcterms:modified xsi:type="dcterms:W3CDTF">2019-06-13T12:59:49Z</dcterms:modified>
</cp:coreProperties>
</file>